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40" r:id="rId4"/>
    <p:sldMasterId id="2147483846" r:id="rId5"/>
    <p:sldMasterId id="2147483665" r:id="rId6"/>
    <p:sldMasterId id="2147483863" r:id="rId7"/>
    <p:sldMasterId id="2147483652" r:id="rId8"/>
    <p:sldMasterId id="2147483670" r:id="rId9"/>
  </p:sldMasterIdLst>
  <p:notesMasterIdLst>
    <p:notesMasterId r:id="rId28"/>
  </p:notesMasterIdLst>
  <p:handoutMasterIdLst>
    <p:handoutMasterId r:id="rId29"/>
  </p:handoutMasterIdLst>
  <p:sldIdLst>
    <p:sldId id="286" r:id="rId10"/>
    <p:sldId id="259" r:id="rId11"/>
    <p:sldId id="296" r:id="rId12"/>
    <p:sldId id="294" r:id="rId13"/>
    <p:sldId id="291" r:id="rId14"/>
    <p:sldId id="297" r:id="rId15"/>
    <p:sldId id="257" r:id="rId16"/>
    <p:sldId id="258" r:id="rId17"/>
    <p:sldId id="1436" r:id="rId18"/>
    <p:sldId id="1437" r:id="rId19"/>
    <p:sldId id="1438" r:id="rId20"/>
    <p:sldId id="1439" r:id="rId21"/>
    <p:sldId id="1440" r:id="rId22"/>
    <p:sldId id="1441" r:id="rId23"/>
    <p:sldId id="1442" r:id="rId24"/>
    <p:sldId id="1435" r:id="rId25"/>
    <p:sldId id="299" r:id="rId26"/>
    <p:sldId id="276" r:id="rId27"/>
  </p:sldIdLst>
  <p:sldSz cx="12192000" cy="6858000"/>
  <p:notesSz cx="6858000" cy="9144000"/>
  <p:embeddedFontLst>
    <p:embeddedFont>
      <p:font typeface="Arial Black" panose="020B0A04020102020204" pitchFamily="34" charset="0"/>
      <p:bold r:id="rId30"/>
    </p:embeddedFont>
    <p:embeddedFont>
      <p:font typeface="Calibri" panose="020F0502020204030204" pitchFamily="34" charset="0"/>
      <p:regular r:id="rId31"/>
      <p:bold r:id="rId32"/>
      <p:italic r:id="rId33"/>
      <p:boldItalic r:id="rId34"/>
    </p:embeddedFont>
    <p:embeddedFont>
      <p:font typeface="Montserrat" panose="00000500000000000000" pitchFamily="2" charset="0"/>
      <p:regular r:id="rId35"/>
      <p:bold r:id="rId36"/>
      <p:italic r:id="rId37"/>
      <p:boldItalic r:id="rId38"/>
    </p:embeddedFont>
    <p:embeddedFont>
      <p:font typeface="Montserrat ExtraBold" panose="00000900000000000000" pitchFamily="2" charset="0"/>
      <p:bold r:id="rId39"/>
      <p:italic r:id="rId40"/>
      <p:boldItalic r:id="rId41"/>
    </p:embeddedFont>
    <p:embeddedFont>
      <p:font typeface="Montserrat Medium" panose="00000600000000000000" pitchFamily="2"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4C282D-84EE-09FD-08BE-2F4F8651FBE6}" name="Abby Thompson" initials="AT" userId="S::abby.thompson@vancopayments.com::f8203025-8b91-4dcf-9f16-12fd5ffea052" providerId="AD"/>
  <p188:author id="{E012B9B4-B1CA-325D-480C-0B4E19A5326F}" name="Abby Thompson" initials="AT" userId="S::Abby.Thompson@vancopayments.com::f8203025-8b91-4dcf-9f16-12fd5ffea052" providerId="AD"/>
  <p188:author id="{15DAC4B4-7FD4-FEC0-659F-1C994637DEFB}" name="jomschro2071@gmail.com" initials="jo" userId="S::urn:spo:guest#jomschro2071@gmail.com::"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gan Salmela" initials="MS" lastIdx="5" clrIdx="0">
    <p:extLst>
      <p:ext uri="{19B8F6BF-5375-455C-9EA6-DF929625EA0E}">
        <p15:presenceInfo xmlns:p15="http://schemas.microsoft.com/office/powerpoint/2012/main" userId="S::megan.salmela@vancopayments.com::c2288b94-023a-4116-945f-1b098ee36f94" providerId="AD"/>
      </p:ext>
    </p:extLst>
  </p:cmAuthor>
  <p:cmAuthor id="2" name="Abby Thompson" initials="AT" lastIdx="3" clrIdx="1">
    <p:extLst>
      <p:ext uri="{19B8F6BF-5375-455C-9EA6-DF929625EA0E}">
        <p15:presenceInfo xmlns:p15="http://schemas.microsoft.com/office/powerpoint/2012/main" userId="S::abby.thompson@vancopayments.com::f8203025-8b91-4dcf-9f16-12fd5ffea0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852"/>
    <a:srgbClr val="4E4E4E"/>
    <a:srgbClr val="965BA5"/>
    <a:srgbClr val="4B3BA8"/>
    <a:srgbClr val="D04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9841BE-DCAA-4101-9624-8A1B2D923846}" v="107" dt="2022-08-24T18:00:16.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7" autoAdjust="0"/>
    <p:restoredTop sz="77608" autoAdjust="0"/>
  </p:normalViewPr>
  <p:slideViewPr>
    <p:cSldViewPr snapToGrid="0" snapToObjects="1">
      <p:cViewPr varScale="1">
        <p:scale>
          <a:sx n="62" d="100"/>
          <a:sy n="62" d="100"/>
        </p:scale>
        <p:origin x="1123" y="3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10.fntdata"/><Relationship Id="rId21" Type="http://schemas.openxmlformats.org/officeDocument/2006/relationships/slide" Target="slides/slide12.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handoutMaster" Target="handoutMasters/handout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2.fntdata"/><Relationship Id="rId44" Type="http://schemas.openxmlformats.org/officeDocument/2006/relationships/font" Target="fonts/font15.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AEF097-9FFA-9A43-98BF-DBDBFD96E4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18436D-DB9A-2346-820E-284772F5F6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6972A5-09B5-D74F-9632-5795AE3DB5CB}" type="datetimeFigureOut">
              <a:rPr lang="en-US" smtClean="0"/>
              <a:t>8/30/2022</a:t>
            </a:fld>
            <a:endParaRPr lang="en-US"/>
          </a:p>
        </p:txBody>
      </p:sp>
      <p:sp>
        <p:nvSpPr>
          <p:cNvPr id="4" name="Footer Placeholder 3">
            <a:extLst>
              <a:ext uri="{FF2B5EF4-FFF2-40B4-BE49-F238E27FC236}">
                <a16:creationId xmlns:a16="http://schemas.microsoft.com/office/drawing/2014/main" id="{5F2B5DC8-0DC4-F149-8F55-3A07A961BC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9F4D4C-E9E4-2949-95CB-ECCDD70F2F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6951E9-ED81-F74F-9A1A-F47F27882043}" type="slidenum">
              <a:rPr lang="en-US" smtClean="0"/>
              <a:t>‹#›</a:t>
            </a:fld>
            <a:endParaRPr lang="en-US"/>
          </a:p>
        </p:txBody>
      </p:sp>
    </p:spTree>
    <p:extLst>
      <p:ext uri="{BB962C8B-B14F-4D97-AF65-F5344CB8AC3E}">
        <p14:creationId xmlns:p14="http://schemas.microsoft.com/office/powerpoint/2010/main" val="567302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2C18F-6278-D34B-853E-3A8A3B5295A8}" type="datetimeFigureOut">
              <a:rPr lang="en-US" smtClean="0"/>
              <a:t>8/30/2022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E6326-D0B2-9548-BA75-7B66BA77F759}" type="slidenum">
              <a:rPr lang="en-US" smtClean="0"/>
              <a:t>‹#›</a:t>
            </a:fld>
            <a:endParaRPr lang="en-US"/>
          </a:p>
        </p:txBody>
      </p:sp>
    </p:spTree>
    <p:extLst>
      <p:ext uri="{BB962C8B-B14F-4D97-AF65-F5344CB8AC3E}">
        <p14:creationId xmlns:p14="http://schemas.microsoft.com/office/powerpoint/2010/main" val="69830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E6326-D0B2-9548-BA75-7B66BA77F759}" type="slidenum">
              <a:rPr lang="en-US" smtClean="0"/>
              <a:t>1</a:t>
            </a:fld>
            <a:endParaRPr lang="en-US"/>
          </a:p>
        </p:txBody>
      </p:sp>
    </p:spTree>
    <p:extLst>
      <p:ext uri="{BB962C8B-B14F-4D97-AF65-F5344CB8AC3E}">
        <p14:creationId xmlns:p14="http://schemas.microsoft.com/office/powerpoint/2010/main" val="54065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Helpful tip: when going through this slide, use stories to connect with your members and guests. Your stories should be </a:t>
            </a:r>
            <a:r>
              <a:rPr lang="en-US" dirty="0"/>
              <a:t>conversational, relatable and memorable. For example, how did your food drive impact your local community along with how it impacted some of the members who participated? </a:t>
            </a:r>
          </a:p>
        </p:txBody>
      </p:sp>
      <p:sp>
        <p:nvSpPr>
          <p:cNvPr id="4" name="Slide Number Placeholder 3"/>
          <p:cNvSpPr>
            <a:spLocks noGrp="1"/>
          </p:cNvSpPr>
          <p:nvPr>
            <p:ph type="sldNum" sz="quarter" idx="5"/>
          </p:nvPr>
        </p:nvSpPr>
        <p:spPr/>
        <p:txBody>
          <a:bodyPr/>
          <a:lstStyle/>
          <a:p>
            <a:fld id="{022E6326-D0B2-9548-BA75-7B66BA77F759}" type="slidenum">
              <a:rPr lang="en-US" smtClean="0"/>
              <a:t>3</a:t>
            </a:fld>
            <a:endParaRPr lang="en-US"/>
          </a:p>
        </p:txBody>
      </p:sp>
    </p:spTree>
    <p:extLst>
      <p:ext uri="{BB962C8B-B14F-4D97-AF65-F5344CB8AC3E}">
        <p14:creationId xmlns:p14="http://schemas.microsoft.com/office/powerpoint/2010/main" val="367580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Vanco provides multiple ways to give – online through your church's website and through a mobile app. People want to donate to a cause that they have a personal connection to, so point out the missions they can donate to with the stories about your work to help them relate. </a:t>
            </a:r>
          </a:p>
        </p:txBody>
      </p:sp>
      <p:sp>
        <p:nvSpPr>
          <p:cNvPr id="4" name="Slide Number Placeholder 3"/>
          <p:cNvSpPr>
            <a:spLocks noGrp="1"/>
          </p:cNvSpPr>
          <p:nvPr>
            <p:ph type="sldNum" sz="quarter" idx="5"/>
          </p:nvPr>
        </p:nvSpPr>
        <p:spPr/>
        <p:txBody>
          <a:bodyPr/>
          <a:lstStyle/>
          <a:p>
            <a:fld id="{022E6326-D0B2-9548-BA75-7B66BA77F759}" type="slidenum">
              <a:rPr lang="en-US" smtClean="0"/>
              <a:t>4</a:t>
            </a:fld>
            <a:endParaRPr lang="en-US"/>
          </a:p>
        </p:txBody>
      </p:sp>
    </p:spTree>
    <p:extLst>
      <p:ext uri="{BB962C8B-B14F-4D97-AF65-F5344CB8AC3E}">
        <p14:creationId xmlns:p14="http://schemas.microsoft.com/office/powerpoint/2010/main" val="36316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22E6326-D0B2-9548-BA75-7B66BA77F759}" type="slidenum">
              <a:rPr lang="en-US" smtClean="0"/>
              <a:t>5</a:t>
            </a:fld>
            <a:endParaRPr lang="en-US"/>
          </a:p>
        </p:txBody>
      </p:sp>
    </p:spTree>
    <p:extLst>
      <p:ext uri="{BB962C8B-B14F-4D97-AF65-F5344CB8AC3E}">
        <p14:creationId xmlns:p14="http://schemas.microsoft.com/office/powerpoint/2010/main" val="2879807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E6326-D0B2-9548-BA75-7B66BA77F759}" type="slidenum">
              <a:rPr lang="en-US" smtClean="0"/>
              <a:t>6</a:t>
            </a:fld>
            <a:endParaRPr lang="en-US"/>
          </a:p>
        </p:txBody>
      </p:sp>
    </p:spTree>
    <p:extLst>
      <p:ext uri="{BB962C8B-B14F-4D97-AF65-F5344CB8AC3E}">
        <p14:creationId xmlns:p14="http://schemas.microsoft.com/office/powerpoint/2010/main" val="414898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E6326-D0B2-9548-BA75-7B66BA77F759}" type="slidenum">
              <a:rPr lang="en-US" smtClean="0"/>
              <a:t>8</a:t>
            </a:fld>
            <a:endParaRPr lang="en-US"/>
          </a:p>
        </p:txBody>
      </p:sp>
    </p:spTree>
    <p:extLst>
      <p:ext uri="{BB962C8B-B14F-4D97-AF65-F5344CB8AC3E}">
        <p14:creationId xmlns:p14="http://schemas.microsoft.com/office/powerpoint/2010/main" val="58895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Helpful tip: When walking members through these slides, consider telling them the story of one of your missions as an example on how to give and remind them of how their gift impacts them.</a:t>
            </a:r>
          </a:p>
        </p:txBody>
      </p:sp>
      <p:sp>
        <p:nvSpPr>
          <p:cNvPr id="4" name="Slide Number Placeholder 3"/>
          <p:cNvSpPr>
            <a:spLocks noGrp="1"/>
          </p:cNvSpPr>
          <p:nvPr>
            <p:ph type="sldNum" sz="quarter" idx="5"/>
          </p:nvPr>
        </p:nvSpPr>
        <p:spPr/>
        <p:txBody>
          <a:bodyPr/>
          <a:lstStyle/>
          <a:p>
            <a:fld id="{022E6326-D0B2-9548-BA75-7B66BA77F759}" type="slidenum">
              <a:rPr lang="en-US" smtClean="0"/>
              <a:t>10</a:t>
            </a:fld>
            <a:endParaRPr lang="en-US"/>
          </a:p>
        </p:txBody>
      </p:sp>
    </p:spTree>
    <p:extLst>
      <p:ext uri="{BB962C8B-B14F-4D97-AF65-F5344CB8AC3E}">
        <p14:creationId xmlns:p14="http://schemas.microsoft.com/office/powerpoint/2010/main" val="434417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ea typeface="MS PGothic"/>
              <a:cs typeface="Calibri"/>
            </a:endParaRPr>
          </a:p>
        </p:txBody>
      </p:sp>
      <p:sp>
        <p:nvSpPr>
          <p:cNvPr id="4" name="Slide Number Placeholder 3"/>
          <p:cNvSpPr>
            <a:spLocks noGrp="1"/>
          </p:cNvSpPr>
          <p:nvPr>
            <p:ph type="sldNum" sz="quarter" idx="5"/>
          </p:nvPr>
        </p:nvSpPr>
        <p:spPr/>
        <p:txBody>
          <a:bodyPr/>
          <a:lstStyle/>
          <a:p>
            <a:pPr>
              <a:defRPr/>
            </a:pPr>
            <a:fld id="{9A1B5357-1F1B-4CB3-BB39-E7E2C4599B70}" type="slidenum">
              <a:rPr lang="id-ID" altLang="en-US" smtClean="0"/>
              <a:pPr>
                <a:defRPr/>
              </a:pPr>
              <a:t>16</a:t>
            </a:fld>
            <a:endParaRPr lang="id-ID" altLang="en-US"/>
          </a:p>
        </p:txBody>
      </p:sp>
    </p:spTree>
    <p:extLst>
      <p:ext uri="{BB962C8B-B14F-4D97-AF65-F5344CB8AC3E}">
        <p14:creationId xmlns:p14="http://schemas.microsoft.com/office/powerpoint/2010/main" val="100628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44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9592-35D0-8444-9C4C-BD042BE55217}"/>
              </a:ext>
            </a:extLst>
          </p:cNvPr>
          <p:cNvSpPr>
            <a:spLocks noGrp="1"/>
          </p:cNvSpPr>
          <p:nvPr>
            <p:ph type="title"/>
          </p:nvPr>
        </p:nvSpPr>
        <p:spPr/>
        <p:txBody>
          <a:bodyPr/>
          <a:lstStyle/>
          <a:p>
            <a:r>
              <a:rPr lang="en-US"/>
              <a:t>Click to edit Master title style</a:t>
            </a:r>
          </a:p>
        </p:txBody>
      </p:sp>
      <p:sp>
        <p:nvSpPr>
          <p:cNvPr id="3" name="Content Placeholder 4">
            <a:extLst>
              <a:ext uri="{FF2B5EF4-FFF2-40B4-BE49-F238E27FC236}">
                <a16:creationId xmlns:a16="http://schemas.microsoft.com/office/drawing/2014/main" id="{05ED1274-7469-8243-B7CB-8130175E06DE}"/>
              </a:ext>
            </a:extLst>
          </p:cNvPr>
          <p:cNvSpPr>
            <a:spLocks noGrp="1"/>
          </p:cNvSpPr>
          <p:nvPr>
            <p:ph sz="quarter" idx="10"/>
          </p:nvPr>
        </p:nvSpPr>
        <p:spPr>
          <a:xfrm>
            <a:off x="3702424" y="2735451"/>
            <a:ext cx="7691718" cy="34716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47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594454C5-E64D-8A4B-B8DB-F0DB2C5F513C}"/>
              </a:ext>
            </a:extLst>
          </p:cNvPr>
          <p:cNvSpPr>
            <a:spLocks noGrp="1"/>
          </p:cNvSpPr>
          <p:nvPr>
            <p:ph sz="quarter" idx="10"/>
          </p:nvPr>
        </p:nvSpPr>
        <p:spPr>
          <a:xfrm>
            <a:off x="3975100" y="604434"/>
            <a:ext cx="7486650" cy="5602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595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CA9-A882-2C4F-ABA6-A2E8A5CC2ACB}"/>
              </a:ext>
            </a:extLst>
          </p:cNvPr>
          <p:cNvSpPr>
            <a:spLocks noGrp="1"/>
          </p:cNvSpPr>
          <p:nvPr>
            <p:ph type="title"/>
          </p:nvPr>
        </p:nvSpPr>
        <p:spPr/>
        <p:txBody>
          <a:bodyPr/>
          <a:lstStyle>
            <a:lvl1pPr>
              <a:defRPr b="1" i="0">
                <a:latin typeface="Arial Black" panose="020B0A040201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FF4093-5C49-2C4A-BA98-47EFE26CC5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8279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22CA-9BC3-FE4D-B6C1-612E041E1A9C}"/>
              </a:ext>
            </a:extLst>
          </p:cNvPr>
          <p:cNvSpPr>
            <a:spLocks noGrp="1"/>
          </p:cNvSpPr>
          <p:nvPr>
            <p:ph type="title"/>
          </p:nvPr>
        </p:nvSpPr>
        <p:spPr>
          <a:xfrm>
            <a:off x="4410636" y="2766218"/>
            <a:ext cx="6087034" cy="1325563"/>
          </a:xfrm>
        </p:spPr>
        <p:txBody>
          <a:bodyPr/>
          <a:lstStyle>
            <a:lvl1pPr algn="ctr">
              <a:defRPr b="1" i="0">
                <a:latin typeface="Arial Black" panose="020B0A040201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18254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7EE0-16F7-9B46-87A5-2AE1724EF0DA}"/>
              </a:ext>
            </a:extLst>
          </p:cNvPr>
          <p:cNvSpPr>
            <a:spLocks noGrp="1"/>
          </p:cNvSpPr>
          <p:nvPr>
            <p:ph type="title"/>
          </p:nvPr>
        </p:nvSpPr>
        <p:spPr/>
        <p:txBody>
          <a:bodyPr/>
          <a:lstStyle/>
          <a:p>
            <a:r>
              <a:rPr lang="en-US" dirty="0"/>
              <a:t>Click to edit Master title style</a:t>
            </a:r>
          </a:p>
        </p:txBody>
      </p:sp>
      <p:sp>
        <p:nvSpPr>
          <p:cNvPr id="3" name="Chart Placeholder 3">
            <a:extLst>
              <a:ext uri="{FF2B5EF4-FFF2-40B4-BE49-F238E27FC236}">
                <a16:creationId xmlns:a16="http://schemas.microsoft.com/office/drawing/2014/main" id="{B1D50216-B04F-B74B-B1ED-F1C24FD043E6}"/>
              </a:ext>
            </a:extLst>
          </p:cNvPr>
          <p:cNvSpPr>
            <a:spLocks noGrp="1"/>
          </p:cNvSpPr>
          <p:nvPr>
            <p:ph type="chart" sz="quarter" idx="10"/>
          </p:nvPr>
        </p:nvSpPr>
        <p:spPr>
          <a:xfrm>
            <a:off x="3702050" y="2859437"/>
            <a:ext cx="7691438" cy="3261963"/>
          </a:xfrm>
        </p:spPr>
        <p:txBody>
          <a:bodyPr/>
          <a:lstStyle/>
          <a:p>
            <a:endParaRPr lang="en-US" dirty="0"/>
          </a:p>
        </p:txBody>
      </p:sp>
    </p:spTree>
    <p:extLst>
      <p:ext uri="{BB962C8B-B14F-4D97-AF65-F5344CB8AC3E}">
        <p14:creationId xmlns:p14="http://schemas.microsoft.com/office/powerpoint/2010/main" val="2499693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D6EA3686-0035-6E42-AC17-9D45758133C1}"/>
              </a:ext>
            </a:extLst>
          </p:cNvPr>
          <p:cNvSpPr>
            <a:spLocks noGrp="1"/>
          </p:cNvSpPr>
          <p:nvPr>
            <p:ph sz="quarter" idx="10"/>
          </p:nvPr>
        </p:nvSpPr>
        <p:spPr>
          <a:xfrm>
            <a:off x="3975100" y="604434"/>
            <a:ext cx="7486650" cy="5602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1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42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CA9-A882-2C4F-ABA6-A2E8A5CC2ACB}"/>
              </a:ext>
            </a:extLst>
          </p:cNvPr>
          <p:cNvSpPr>
            <a:spLocks noGrp="1"/>
          </p:cNvSpPr>
          <p:nvPr>
            <p:ph type="title"/>
          </p:nvPr>
        </p:nvSpPr>
        <p:spPr/>
        <p:txBody>
          <a:bodyPr/>
          <a:lstStyle>
            <a:lvl1pPr>
              <a:defRPr b="1" i="0">
                <a:latin typeface="Arial Black" panose="020B0A040201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FF4093-5C49-2C4A-BA98-47EFE26CC561}"/>
              </a:ext>
            </a:extLst>
          </p:cNvPr>
          <p:cNvSpPr>
            <a:spLocks noGrp="1"/>
          </p:cNvSpPr>
          <p:nvPr>
            <p:ph idx="1"/>
          </p:nvPr>
        </p:nvSpPr>
        <p:spPr>
          <a:xfrm>
            <a:off x="6329082" y="2685957"/>
            <a:ext cx="5065060" cy="31948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A763EB08-5E0B-AF4A-9363-0508D3D8C124}"/>
              </a:ext>
            </a:extLst>
          </p:cNvPr>
          <p:cNvSpPr>
            <a:spLocks noGrp="1"/>
          </p:cNvSpPr>
          <p:nvPr>
            <p:ph idx="10"/>
          </p:nvPr>
        </p:nvSpPr>
        <p:spPr>
          <a:xfrm>
            <a:off x="923366" y="2685957"/>
            <a:ext cx="4921622" cy="31948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276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22CA-9BC3-FE4D-B6C1-612E041E1A9C}"/>
              </a:ext>
            </a:extLst>
          </p:cNvPr>
          <p:cNvSpPr>
            <a:spLocks noGrp="1"/>
          </p:cNvSpPr>
          <p:nvPr>
            <p:ph type="title"/>
          </p:nvPr>
        </p:nvSpPr>
        <p:spPr>
          <a:xfrm>
            <a:off x="1685365" y="2766218"/>
            <a:ext cx="8812305" cy="1325563"/>
          </a:xfrm>
        </p:spPr>
        <p:txBody>
          <a:bodyPr/>
          <a:lstStyle>
            <a:lvl1pPr algn="ctr">
              <a:defRPr b="1" i="0">
                <a:latin typeface="Arial Black" panose="020B0A040201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9286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1914B0-213F-2B47-AD73-F8EB1F0E36C4}"/>
              </a:ext>
            </a:extLst>
          </p:cNvPr>
          <p:cNvSpPr>
            <a:spLocks noGrp="1"/>
          </p:cNvSpPr>
          <p:nvPr>
            <p:ph sz="quarter" idx="10"/>
          </p:nvPr>
        </p:nvSpPr>
        <p:spPr>
          <a:xfrm>
            <a:off x="923925" y="1387098"/>
            <a:ext cx="10469563" cy="46882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304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F92A-FB55-1547-B74B-F319A09F969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C98AD7C-E988-2D46-969D-3B5A7B1D25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0AB96-01B2-8E41-918A-ACA98C283FFD}"/>
              </a:ext>
            </a:extLst>
          </p:cNvPr>
          <p:cNvSpPr>
            <a:spLocks noGrp="1"/>
          </p:cNvSpPr>
          <p:nvPr>
            <p:ph type="dt" sz="half" idx="10"/>
          </p:nvPr>
        </p:nvSpPr>
        <p:spPr/>
        <p:txBody>
          <a:bodyPr/>
          <a:lstStyle/>
          <a:p>
            <a:fld id="{9D95F8FF-C8BA-F842-A5D3-688E925790E9}" type="datetimeFigureOut">
              <a:rPr lang="en-US" smtClean="0"/>
              <a:t>8/30/2022</a:t>
            </a:fld>
            <a:endParaRPr lang="en-US"/>
          </a:p>
        </p:txBody>
      </p:sp>
      <p:sp>
        <p:nvSpPr>
          <p:cNvPr id="5" name="Footer Placeholder 4">
            <a:extLst>
              <a:ext uri="{FF2B5EF4-FFF2-40B4-BE49-F238E27FC236}">
                <a16:creationId xmlns:a16="http://schemas.microsoft.com/office/drawing/2014/main" id="{F1DD456B-1B56-9D42-95B3-5CF58A45E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3A4A5-E628-1948-A7F3-94D7BEADCAE8}"/>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229584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27D49FB-465D-5745-A4C0-82C4568EEC1E}"/>
              </a:ext>
            </a:extLst>
          </p:cNvPr>
          <p:cNvSpPr>
            <a:spLocks noGrp="1"/>
          </p:cNvSpPr>
          <p:nvPr>
            <p:ph type="title"/>
          </p:nvPr>
        </p:nvSpPr>
        <p:spPr>
          <a:xfrm>
            <a:off x="1689847" y="3627179"/>
            <a:ext cx="8812305" cy="1325563"/>
          </a:xfrm>
          <a:prstGeom prst="rect">
            <a:avLst/>
          </a:prstGeom>
        </p:spPr>
        <p:txBody>
          <a:bodyPr anchor="ctr"/>
          <a:lstStyle>
            <a:lvl1pPr algn="ctr">
              <a:defRPr b="1" i="0">
                <a:solidFill>
                  <a:srgbClr val="312852"/>
                </a:solidFill>
                <a:latin typeface="Arial Black" panose="020B0A040201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6411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CA9-A882-2C4F-ABA6-A2E8A5CC2ACB}"/>
              </a:ext>
            </a:extLst>
          </p:cNvPr>
          <p:cNvSpPr>
            <a:spLocks noGrp="1"/>
          </p:cNvSpPr>
          <p:nvPr>
            <p:ph type="title"/>
          </p:nvPr>
        </p:nvSpPr>
        <p:spPr/>
        <p:txBody>
          <a:bodyPr/>
          <a:lstStyle>
            <a:lvl1pPr>
              <a:defRPr b="1" i="0">
                <a:latin typeface="Arial Black" panose="020B0A040201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FF4093-5C49-2C4A-BA98-47EFE26CC561}"/>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436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22CA-9BC3-FE4D-B6C1-612E041E1A9C}"/>
              </a:ext>
            </a:extLst>
          </p:cNvPr>
          <p:cNvSpPr>
            <a:spLocks noGrp="1"/>
          </p:cNvSpPr>
          <p:nvPr>
            <p:ph type="title"/>
          </p:nvPr>
        </p:nvSpPr>
        <p:spPr>
          <a:xfrm>
            <a:off x="4410636" y="2766218"/>
            <a:ext cx="6087034" cy="1325563"/>
          </a:xfrm>
        </p:spPr>
        <p:txBody>
          <a:bodyPr/>
          <a:lstStyle>
            <a:lvl1pPr algn="ctr">
              <a:defRPr b="1" i="0">
                <a:latin typeface="Arial Black" panose="020B0A040201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810432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theme" Target="../theme/theme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clock, sign&#10;&#10;Description automatically generated">
            <a:extLst>
              <a:ext uri="{FF2B5EF4-FFF2-40B4-BE49-F238E27FC236}">
                <a16:creationId xmlns:a16="http://schemas.microsoft.com/office/drawing/2014/main" id="{27577A92-2D24-0149-B890-A21989F3BB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0009" y="5219953"/>
            <a:ext cx="3151982" cy="852922"/>
          </a:xfrm>
          <a:prstGeom prst="rect">
            <a:avLst/>
          </a:prstGeom>
        </p:spPr>
      </p:pic>
      <p:sp>
        <p:nvSpPr>
          <p:cNvPr id="4" name="© 2018 Vanco Payment Solutions. All Rights Reserved.">
            <a:extLst>
              <a:ext uri="{FF2B5EF4-FFF2-40B4-BE49-F238E27FC236}">
                <a16:creationId xmlns:a16="http://schemas.microsoft.com/office/drawing/2014/main" id="{09A71D75-B727-7346-A1DC-30B0EBAEDB23}"/>
              </a:ext>
            </a:extLst>
          </p:cNvPr>
          <p:cNvSpPr txBox="1"/>
          <p:nvPr userDrawn="1"/>
        </p:nvSpPr>
        <p:spPr>
          <a:xfrm>
            <a:off x="4223791" y="6449144"/>
            <a:ext cx="3744417" cy="18466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700">
                <a:latin typeface="Roboto Thin"/>
                <a:ea typeface="Roboto Thin"/>
                <a:cs typeface="Roboto Thin"/>
                <a:sym typeface="Roboto Thin"/>
              </a:defRPr>
            </a:lvl1pPr>
          </a:lstStyle>
          <a:p>
            <a:r>
              <a:rPr lang="en-US" sz="600" b="0" i="0" spc="100" baseline="0" dirty="0">
                <a:solidFill>
                  <a:schemeClr val="bg1">
                    <a:lumMod val="65000"/>
                  </a:schemeClr>
                </a:solidFill>
                <a:latin typeface="Arial" panose="020B0604020202020204" pitchFamily="34" charset="0"/>
                <a:cs typeface="Arial" panose="020B0604020202020204" pitchFamily="34" charset="0"/>
              </a:rPr>
              <a:t>© 2022 VANCO. ALL RIGHTS RESERVED. </a:t>
            </a:r>
          </a:p>
        </p:txBody>
      </p:sp>
    </p:spTree>
    <p:extLst>
      <p:ext uri="{BB962C8B-B14F-4D97-AF65-F5344CB8AC3E}">
        <p14:creationId xmlns:p14="http://schemas.microsoft.com/office/powerpoint/2010/main" val="1226399147"/>
      </p:ext>
    </p:extLst>
  </p:cSld>
  <p:clrMap bg1="lt1" tx1="dk1" bg2="lt2" tx2="dk2" accent1="accent1" accent2="accent2" accent3="accent3" accent4="accent4" accent5="accent5" accent6="accent6" hlink="hlink" folHlink="folHlink"/>
  <p:sldLayoutIdLst>
    <p:sldLayoutId id="214748384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indoor, cabinet, kitchen, small&#10;&#10;Description automatically generated">
            <a:extLst>
              <a:ext uri="{FF2B5EF4-FFF2-40B4-BE49-F238E27FC236}">
                <a16:creationId xmlns:a16="http://schemas.microsoft.com/office/drawing/2014/main" id="{EE2C1987-EA12-C94D-8629-68C61249B740}"/>
              </a:ext>
            </a:extLst>
          </p:cNvPr>
          <p:cNvPicPr>
            <a:picLocks noChangeAspect="1"/>
          </p:cNvPicPr>
          <p:nvPr userDrawn="1"/>
        </p:nvPicPr>
        <p:blipFill>
          <a:blip r:embed="rId3"/>
          <a:stretch>
            <a:fillRect/>
          </a:stretch>
        </p:blipFill>
        <p:spPr>
          <a:xfrm>
            <a:off x="0" y="3048"/>
            <a:ext cx="12192000" cy="6851904"/>
          </a:xfrm>
          <a:prstGeom prst="rect">
            <a:avLst/>
          </a:prstGeom>
        </p:spPr>
      </p:pic>
      <p:sp>
        <p:nvSpPr>
          <p:cNvPr id="9" name="Rectangle 8">
            <a:extLst>
              <a:ext uri="{FF2B5EF4-FFF2-40B4-BE49-F238E27FC236}">
                <a16:creationId xmlns:a16="http://schemas.microsoft.com/office/drawing/2014/main" id="{1CAE4344-E647-284E-B93C-93CC27BC7AD6}"/>
              </a:ext>
            </a:extLst>
          </p:cNvPr>
          <p:cNvSpPr/>
          <p:nvPr userDrawn="1"/>
        </p:nvSpPr>
        <p:spPr>
          <a:xfrm>
            <a:off x="-40513" y="-22576"/>
            <a:ext cx="12273023" cy="6899981"/>
          </a:xfrm>
          <a:prstGeom prst="rect">
            <a:avLst/>
          </a:prstGeom>
          <a:solidFill>
            <a:srgbClr val="31285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drawing&#10;&#10;Description automatically generated">
            <a:extLst>
              <a:ext uri="{FF2B5EF4-FFF2-40B4-BE49-F238E27FC236}">
                <a16:creationId xmlns:a16="http://schemas.microsoft.com/office/drawing/2014/main" id="{52857EE0-D235-6D47-87C1-5CB8E7581460}"/>
              </a:ext>
            </a:extLst>
          </p:cNvPr>
          <p:cNvPicPr>
            <a:picLocks noChangeAspect="1"/>
          </p:cNvPicPr>
          <p:nvPr userDrawn="1"/>
        </p:nvPicPr>
        <p:blipFill>
          <a:blip r:embed="rId4"/>
          <a:stretch>
            <a:fillRect/>
          </a:stretch>
        </p:blipFill>
        <p:spPr>
          <a:xfrm>
            <a:off x="402431" y="388947"/>
            <a:ext cx="1967244" cy="532333"/>
          </a:xfrm>
          <a:prstGeom prst="rect">
            <a:avLst/>
          </a:prstGeom>
        </p:spPr>
      </p:pic>
      <p:sp>
        <p:nvSpPr>
          <p:cNvPr id="6" name="© 2018 Vanco Payment Solutions. All Rights Reserved.">
            <a:extLst>
              <a:ext uri="{FF2B5EF4-FFF2-40B4-BE49-F238E27FC236}">
                <a16:creationId xmlns:a16="http://schemas.microsoft.com/office/drawing/2014/main" id="{E21AA887-C780-1543-A576-1DACD5C1B3B1}"/>
              </a:ext>
            </a:extLst>
          </p:cNvPr>
          <p:cNvSpPr txBox="1"/>
          <p:nvPr userDrawn="1"/>
        </p:nvSpPr>
        <p:spPr>
          <a:xfrm>
            <a:off x="4223791" y="6449144"/>
            <a:ext cx="3744417" cy="18466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700">
                <a:latin typeface="Roboto Thin"/>
                <a:ea typeface="Roboto Thin"/>
                <a:cs typeface="Roboto Thin"/>
                <a:sym typeface="Roboto Thin"/>
              </a:defRPr>
            </a:lvl1pPr>
          </a:lstStyle>
          <a:p>
            <a:r>
              <a:rPr lang="en-US" sz="600" b="0" i="0" spc="100" baseline="0" dirty="0">
                <a:solidFill>
                  <a:schemeClr val="bg1">
                    <a:lumMod val="65000"/>
                  </a:schemeClr>
                </a:solidFill>
                <a:latin typeface="Montserrat" pitchFamily="2" charset="77"/>
                <a:cs typeface="Arial" panose="020B0604020202020204" pitchFamily="34" charset="0"/>
              </a:rPr>
              <a:t>© 2022 VANCO. ALL </a:t>
            </a:r>
            <a:r>
              <a:rPr lang="en-US" sz="600" b="0" i="0" spc="100" baseline="0" dirty="0">
                <a:solidFill>
                  <a:schemeClr val="bg1">
                    <a:lumMod val="65000"/>
                  </a:schemeClr>
                </a:solidFill>
                <a:latin typeface="Arial" panose="020B0604020202020204" pitchFamily="34" charset="0"/>
                <a:cs typeface="Arial" panose="020B0604020202020204" pitchFamily="34" charset="0"/>
              </a:rPr>
              <a:t>RIGHTS</a:t>
            </a:r>
            <a:r>
              <a:rPr lang="en-US" sz="600" b="0" i="0" spc="100" baseline="0" dirty="0">
                <a:solidFill>
                  <a:schemeClr val="bg1">
                    <a:lumMod val="65000"/>
                  </a:schemeClr>
                </a:solidFill>
                <a:latin typeface="Montserrat" pitchFamily="2" charset="77"/>
                <a:cs typeface="Arial" panose="020B0604020202020204" pitchFamily="34" charset="0"/>
              </a:rPr>
              <a:t> RESERVED. </a:t>
            </a:r>
          </a:p>
        </p:txBody>
      </p:sp>
    </p:spTree>
    <p:extLst>
      <p:ext uri="{BB962C8B-B14F-4D97-AF65-F5344CB8AC3E}">
        <p14:creationId xmlns:p14="http://schemas.microsoft.com/office/powerpoint/2010/main" val="1451379099"/>
      </p:ext>
    </p:extLst>
  </p:cSld>
  <p:clrMap bg1="lt1" tx1="dk1" bg2="lt2" tx2="dk2" accent1="accent1" accent2="accent2" accent3="accent3" accent4="accent4" accent5="accent5" accent6="accent6" hlink="hlink" folHlink="folHlink"/>
  <p:sldLayoutIdLst>
    <p:sldLayoutId id="21474838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A9CD4-D376-214B-980C-FFB12EA7087F}"/>
              </a:ext>
            </a:extLst>
          </p:cNvPr>
          <p:cNvSpPr>
            <a:spLocks noGrp="1"/>
          </p:cNvSpPr>
          <p:nvPr>
            <p:ph type="title"/>
          </p:nvPr>
        </p:nvSpPr>
        <p:spPr>
          <a:xfrm>
            <a:off x="923365" y="1225457"/>
            <a:ext cx="10470777"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95B5E0E-FA29-434A-9279-CB75F9B88103}"/>
              </a:ext>
            </a:extLst>
          </p:cNvPr>
          <p:cNvSpPr>
            <a:spLocks noGrp="1"/>
          </p:cNvSpPr>
          <p:nvPr>
            <p:ph type="body" idx="1"/>
          </p:nvPr>
        </p:nvSpPr>
        <p:spPr>
          <a:xfrm>
            <a:off x="923365" y="2685957"/>
            <a:ext cx="10470777" cy="31948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clock, sign&#10;&#10;Description automatically generated">
            <a:extLst>
              <a:ext uri="{FF2B5EF4-FFF2-40B4-BE49-F238E27FC236}">
                <a16:creationId xmlns:a16="http://schemas.microsoft.com/office/drawing/2014/main" id="{15E350E4-44EA-6349-AE07-41E73BC1CDC2}"/>
              </a:ext>
            </a:extLst>
          </p:cNvPr>
          <p:cNvPicPr>
            <a:picLocks noChangeAspect="1"/>
          </p:cNvPicPr>
          <p:nvPr userDrawn="1"/>
        </p:nvPicPr>
        <p:blipFill>
          <a:blip r:embed="rId6"/>
          <a:stretch>
            <a:fillRect/>
          </a:stretch>
        </p:blipFill>
        <p:spPr>
          <a:xfrm>
            <a:off x="402429" y="388947"/>
            <a:ext cx="1965539" cy="531872"/>
          </a:xfrm>
          <a:prstGeom prst="rect">
            <a:avLst/>
          </a:prstGeom>
        </p:spPr>
      </p:pic>
      <p:sp>
        <p:nvSpPr>
          <p:cNvPr id="7" name="© 2018 Vanco Payment Solutions. All Rights Reserved.">
            <a:extLst>
              <a:ext uri="{FF2B5EF4-FFF2-40B4-BE49-F238E27FC236}">
                <a16:creationId xmlns:a16="http://schemas.microsoft.com/office/drawing/2014/main" id="{23F61BA8-9512-C44E-B805-2C1EE8519603}"/>
              </a:ext>
            </a:extLst>
          </p:cNvPr>
          <p:cNvSpPr txBox="1"/>
          <p:nvPr userDrawn="1"/>
        </p:nvSpPr>
        <p:spPr>
          <a:xfrm>
            <a:off x="4223791" y="6449144"/>
            <a:ext cx="3744417" cy="18466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700">
                <a:latin typeface="Roboto Thin"/>
                <a:ea typeface="Roboto Thin"/>
                <a:cs typeface="Roboto Thin"/>
                <a:sym typeface="Roboto Thin"/>
              </a:defRPr>
            </a:lvl1pPr>
          </a:lstStyle>
          <a:p>
            <a:r>
              <a:rPr lang="en-US" sz="600" b="0" i="0" spc="100" baseline="0" dirty="0">
                <a:solidFill>
                  <a:schemeClr val="bg1">
                    <a:lumMod val="65000"/>
                  </a:schemeClr>
                </a:solidFill>
                <a:latin typeface="Montserrat" pitchFamily="2" charset="77"/>
                <a:cs typeface="Arial" panose="020B0604020202020204" pitchFamily="34" charset="0"/>
              </a:rPr>
              <a:t>© 2022 VANCO. ALL RIGHTS RESERVED. </a:t>
            </a:r>
          </a:p>
        </p:txBody>
      </p:sp>
      <p:sp>
        <p:nvSpPr>
          <p:cNvPr id="4" name="Rectangle 3">
            <a:extLst>
              <a:ext uri="{FF2B5EF4-FFF2-40B4-BE49-F238E27FC236}">
                <a16:creationId xmlns:a16="http://schemas.microsoft.com/office/drawing/2014/main" id="{A1431B53-9A7B-4028-9010-04FAA5D90767}"/>
              </a:ext>
            </a:extLst>
          </p:cNvPr>
          <p:cNvSpPr/>
          <p:nvPr userDrawn="1"/>
        </p:nvSpPr>
        <p:spPr>
          <a:xfrm>
            <a:off x="246743" y="145143"/>
            <a:ext cx="2525486" cy="945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79447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4" r:id="rId3"/>
    <p:sldLayoutId id="2147483871" r:id="rId4"/>
  </p:sldLayoutIdLst>
  <p:txStyles>
    <p:titleStyle>
      <a:lvl1pPr algn="l" defTabSz="914400" rtl="0" eaLnBrk="1" latinLnBrk="0" hangingPunct="1">
        <a:lnSpc>
          <a:spcPct val="90000"/>
        </a:lnSpc>
        <a:spcBef>
          <a:spcPct val="0"/>
        </a:spcBef>
        <a:buNone/>
        <a:defRPr sz="4000" b="1" i="0" kern="1200">
          <a:solidFill>
            <a:srgbClr val="312852"/>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E4E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E4E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E4E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E4E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E4E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0E358342-03DB-3842-9827-A3B7BB021582}"/>
              </a:ext>
            </a:extLst>
          </p:cNvPr>
          <p:cNvPicPr>
            <a:picLocks noChangeAspect="1"/>
          </p:cNvPicPr>
          <p:nvPr userDrawn="1"/>
        </p:nvPicPr>
        <p:blipFill>
          <a:blip r:embed="rId3"/>
          <a:stretch>
            <a:fillRect/>
          </a:stretch>
        </p:blipFill>
        <p:spPr>
          <a:xfrm>
            <a:off x="0" y="654883"/>
            <a:ext cx="12192000" cy="6858000"/>
          </a:xfrm>
          <a:prstGeom prst="rect">
            <a:avLst/>
          </a:prstGeom>
        </p:spPr>
      </p:pic>
      <p:pic>
        <p:nvPicPr>
          <p:cNvPr id="11" name="Picture 10" descr="A picture containing clock, sign&#10;&#10;Description automatically generated">
            <a:extLst>
              <a:ext uri="{FF2B5EF4-FFF2-40B4-BE49-F238E27FC236}">
                <a16:creationId xmlns:a16="http://schemas.microsoft.com/office/drawing/2014/main" id="{E1039E52-0FB1-2148-864B-98364817FE78}"/>
              </a:ext>
            </a:extLst>
          </p:cNvPr>
          <p:cNvPicPr>
            <a:picLocks noChangeAspect="1"/>
          </p:cNvPicPr>
          <p:nvPr userDrawn="1"/>
        </p:nvPicPr>
        <p:blipFill>
          <a:blip r:embed="rId4"/>
          <a:stretch>
            <a:fillRect/>
          </a:stretch>
        </p:blipFill>
        <p:spPr>
          <a:xfrm>
            <a:off x="402429" y="388947"/>
            <a:ext cx="1965539" cy="531872"/>
          </a:xfrm>
          <a:prstGeom prst="rect">
            <a:avLst/>
          </a:prstGeom>
        </p:spPr>
      </p:pic>
      <p:sp>
        <p:nvSpPr>
          <p:cNvPr id="6" name="© 2018 Vanco Payment Solutions. All Rights Reserved.">
            <a:extLst>
              <a:ext uri="{FF2B5EF4-FFF2-40B4-BE49-F238E27FC236}">
                <a16:creationId xmlns:a16="http://schemas.microsoft.com/office/drawing/2014/main" id="{26EFF148-B49A-004C-BFAF-0CB8DB6200C7}"/>
              </a:ext>
            </a:extLst>
          </p:cNvPr>
          <p:cNvSpPr txBox="1"/>
          <p:nvPr userDrawn="1"/>
        </p:nvSpPr>
        <p:spPr>
          <a:xfrm>
            <a:off x="4223791" y="6449144"/>
            <a:ext cx="3744417" cy="18466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700">
                <a:latin typeface="Roboto Thin"/>
                <a:ea typeface="Roboto Thin"/>
                <a:cs typeface="Roboto Thin"/>
                <a:sym typeface="Roboto Thin"/>
              </a:defRPr>
            </a:lvl1pPr>
          </a:lstStyle>
          <a:p>
            <a:r>
              <a:rPr lang="en-US" sz="600" b="0" i="0" spc="100" baseline="0" dirty="0">
                <a:solidFill>
                  <a:schemeClr val="bg1">
                    <a:lumMod val="65000"/>
                  </a:schemeClr>
                </a:solidFill>
                <a:latin typeface="Montserrat" pitchFamily="2" charset="77"/>
                <a:cs typeface="Arial" panose="020B0604020202020204" pitchFamily="34" charset="0"/>
              </a:rPr>
              <a:t>© 2022 VANCO. ALL RIGHTS RESERVED. </a:t>
            </a:r>
          </a:p>
        </p:txBody>
      </p:sp>
      <p:sp>
        <p:nvSpPr>
          <p:cNvPr id="7" name="Rectangle 6">
            <a:extLst>
              <a:ext uri="{FF2B5EF4-FFF2-40B4-BE49-F238E27FC236}">
                <a16:creationId xmlns:a16="http://schemas.microsoft.com/office/drawing/2014/main" id="{42B0C4CE-B657-4A03-881A-4D210CC29F43}"/>
              </a:ext>
            </a:extLst>
          </p:cNvPr>
          <p:cNvSpPr/>
          <p:nvPr userDrawn="1"/>
        </p:nvSpPr>
        <p:spPr>
          <a:xfrm>
            <a:off x="246743" y="145143"/>
            <a:ext cx="2525486" cy="945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01956"/>
      </p:ext>
    </p:extLst>
  </p:cSld>
  <p:clrMap bg1="lt1" tx1="dk1" bg2="lt2" tx2="dk2" accent1="accent1" accent2="accent2" accent3="accent3" accent4="accent4" accent5="accent5" accent6="accent6" hlink="hlink" folHlink="folHlink"/>
  <p:sldLayoutIdLst>
    <p:sldLayoutId id="2147483864" r:id="rId1"/>
  </p:sldLayoutIdLst>
  <p:txStyles>
    <p:title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E98C289-13CE-D74C-AA6C-F6887318B5E1}"/>
              </a:ext>
            </a:extLst>
          </p:cNvPr>
          <p:cNvPicPr>
            <a:picLocks noChangeAspect="1"/>
          </p:cNvPicPr>
          <p:nvPr userDrawn="1"/>
        </p:nvPicPr>
        <p:blipFill>
          <a:blip r:embed="rId6"/>
          <a:stretch>
            <a:fillRect/>
          </a:stretch>
        </p:blipFill>
        <p:spPr>
          <a:xfrm>
            <a:off x="402431" y="388947"/>
            <a:ext cx="1967244" cy="532333"/>
          </a:xfrm>
          <a:prstGeom prst="rect">
            <a:avLst/>
          </a:prstGeom>
        </p:spPr>
      </p:pic>
      <p:pic>
        <p:nvPicPr>
          <p:cNvPr id="6" name="Picture 5" descr="A close up of a hand&#10;&#10;Description automatically generated">
            <a:extLst>
              <a:ext uri="{FF2B5EF4-FFF2-40B4-BE49-F238E27FC236}">
                <a16:creationId xmlns:a16="http://schemas.microsoft.com/office/drawing/2014/main" id="{257B3D9A-1BFD-2842-A95F-E10632D47F27}"/>
              </a:ext>
            </a:extLst>
          </p:cNvPr>
          <p:cNvPicPr>
            <a:picLocks noChangeAspect="1"/>
          </p:cNvPicPr>
          <p:nvPr userDrawn="1"/>
        </p:nvPicPr>
        <p:blipFill>
          <a:blip r:embed="rId7"/>
          <a:stretch>
            <a:fillRect/>
          </a:stretch>
        </p:blipFill>
        <p:spPr>
          <a:xfrm>
            <a:off x="0" y="0"/>
            <a:ext cx="2974848" cy="6858000"/>
          </a:xfrm>
          <a:prstGeom prst="rect">
            <a:avLst/>
          </a:prstGeom>
        </p:spPr>
      </p:pic>
      <p:sp>
        <p:nvSpPr>
          <p:cNvPr id="2" name="Title Placeholder 1">
            <a:extLst>
              <a:ext uri="{FF2B5EF4-FFF2-40B4-BE49-F238E27FC236}">
                <a16:creationId xmlns:a16="http://schemas.microsoft.com/office/drawing/2014/main" id="{1DAA9CD4-D376-214B-980C-FFB12EA7087F}"/>
              </a:ext>
            </a:extLst>
          </p:cNvPr>
          <p:cNvSpPr>
            <a:spLocks noGrp="1"/>
          </p:cNvSpPr>
          <p:nvPr>
            <p:ph type="title"/>
          </p:nvPr>
        </p:nvSpPr>
        <p:spPr>
          <a:xfrm>
            <a:off x="3702424" y="1225457"/>
            <a:ext cx="7691718"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95B5E0E-FA29-434A-9279-CB75F9B88103}"/>
              </a:ext>
            </a:extLst>
          </p:cNvPr>
          <p:cNvSpPr>
            <a:spLocks noGrp="1"/>
          </p:cNvSpPr>
          <p:nvPr>
            <p:ph type="body" idx="1"/>
          </p:nvPr>
        </p:nvSpPr>
        <p:spPr>
          <a:xfrm>
            <a:off x="3702424" y="2685957"/>
            <a:ext cx="7691718" cy="31948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 2018 Vanco Payment Solutions. All Rights Reserved.">
            <a:extLst>
              <a:ext uri="{FF2B5EF4-FFF2-40B4-BE49-F238E27FC236}">
                <a16:creationId xmlns:a16="http://schemas.microsoft.com/office/drawing/2014/main" id="{DA9C2F35-EA17-5943-AAB0-FA62343F8A30}"/>
              </a:ext>
            </a:extLst>
          </p:cNvPr>
          <p:cNvSpPr txBox="1"/>
          <p:nvPr userDrawn="1"/>
        </p:nvSpPr>
        <p:spPr>
          <a:xfrm>
            <a:off x="4223791" y="6449144"/>
            <a:ext cx="3744417" cy="18466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700">
                <a:latin typeface="Roboto Thin"/>
                <a:ea typeface="Roboto Thin"/>
                <a:cs typeface="Roboto Thin"/>
                <a:sym typeface="Roboto Thin"/>
              </a:defRPr>
            </a:lvl1pPr>
          </a:lstStyle>
          <a:p>
            <a:r>
              <a:rPr lang="en-US" sz="600" b="0" i="0" spc="100" baseline="0" dirty="0">
                <a:solidFill>
                  <a:schemeClr val="bg1">
                    <a:lumMod val="65000"/>
                  </a:schemeClr>
                </a:solidFill>
                <a:latin typeface="Montserrat" pitchFamily="2" charset="77"/>
                <a:cs typeface="Arial" panose="020B0604020202020204" pitchFamily="34" charset="0"/>
              </a:rPr>
              <a:t>© 2022 VANCO. ALL RIGHTS RESERVED. </a:t>
            </a:r>
          </a:p>
        </p:txBody>
      </p:sp>
    </p:spTree>
    <p:extLst>
      <p:ext uri="{BB962C8B-B14F-4D97-AF65-F5344CB8AC3E}">
        <p14:creationId xmlns:p14="http://schemas.microsoft.com/office/powerpoint/2010/main" val="2454566815"/>
      </p:ext>
    </p:extLst>
  </p:cSld>
  <p:clrMap bg1="lt1" tx1="dk1" bg2="lt2" tx2="dk2" accent1="accent1" accent2="accent2" accent3="accent3" accent4="accent4" accent5="accent5" accent6="accent6" hlink="hlink" folHlink="folHlink"/>
  <p:sldLayoutIdLst>
    <p:sldLayoutId id="2147483654" r:id="rId1"/>
    <p:sldLayoutId id="2147483658" r:id="rId2"/>
    <p:sldLayoutId id="2147483687" r:id="rId3"/>
    <p:sldLayoutId id="2147483688" r:id="rId4"/>
  </p:sldLayoutIdLst>
  <p:txStyles>
    <p:titleStyle>
      <a:lvl1pPr algn="l" defTabSz="914400" rtl="0" eaLnBrk="1" latinLnBrk="0" hangingPunct="1">
        <a:lnSpc>
          <a:spcPct val="90000"/>
        </a:lnSpc>
        <a:spcBef>
          <a:spcPct val="0"/>
        </a:spcBef>
        <a:buNone/>
        <a:defRPr sz="4000" b="1" i="0" kern="1200">
          <a:solidFill>
            <a:srgbClr val="312852"/>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E4E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E4E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E4E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E4E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E4E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4A80AD40-938A-3A4A-84DC-53DEFDA685BC}"/>
              </a:ext>
            </a:extLst>
          </p:cNvPr>
          <p:cNvPicPr>
            <a:picLocks noChangeAspect="1"/>
          </p:cNvPicPr>
          <p:nvPr userDrawn="1"/>
        </p:nvPicPr>
        <p:blipFill>
          <a:blip r:embed="rId6"/>
          <a:stretch>
            <a:fillRect/>
          </a:stretch>
        </p:blipFill>
        <p:spPr>
          <a:xfrm>
            <a:off x="402431" y="388947"/>
            <a:ext cx="1967244" cy="532333"/>
          </a:xfrm>
          <a:prstGeom prst="rect">
            <a:avLst/>
          </a:prstGeom>
        </p:spPr>
      </p:pic>
      <p:pic>
        <p:nvPicPr>
          <p:cNvPr id="6" name="Picture 5" descr="A close up of a sign&#10;&#10;Description automatically generated">
            <a:extLst>
              <a:ext uri="{FF2B5EF4-FFF2-40B4-BE49-F238E27FC236}">
                <a16:creationId xmlns:a16="http://schemas.microsoft.com/office/drawing/2014/main" id="{612A898E-B3AD-4444-A823-EB3F77BC2E4F}"/>
              </a:ext>
            </a:extLst>
          </p:cNvPr>
          <p:cNvPicPr>
            <a:picLocks noChangeAspect="1"/>
          </p:cNvPicPr>
          <p:nvPr userDrawn="1"/>
        </p:nvPicPr>
        <p:blipFill>
          <a:blip r:embed="rId7"/>
          <a:stretch>
            <a:fillRect/>
          </a:stretch>
        </p:blipFill>
        <p:spPr>
          <a:xfrm>
            <a:off x="0" y="0"/>
            <a:ext cx="2974848" cy="6858000"/>
          </a:xfrm>
          <a:prstGeom prst="rect">
            <a:avLst/>
          </a:prstGeom>
        </p:spPr>
      </p:pic>
      <p:sp>
        <p:nvSpPr>
          <p:cNvPr id="2" name="Title Placeholder 1">
            <a:extLst>
              <a:ext uri="{FF2B5EF4-FFF2-40B4-BE49-F238E27FC236}">
                <a16:creationId xmlns:a16="http://schemas.microsoft.com/office/drawing/2014/main" id="{1DAA9CD4-D376-214B-980C-FFB12EA7087F}"/>
              </a:ext>
            </a:extLst>
          </p:cNvPr>
          <p:cNvSpPr>
            <a:spLocks noGrp="1"/>
          </p:cNvSpPr>
          <p:nvPr>
            <p:ph type="title"/>
          </p:nvPr>
        </p:nvSpPr>
        <p:spPr>
          <a:xfrm>
            <a:off x="3702424" y="1225457"/>
            <a:ext cx="7691718"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95B5E0E-FA29-434A-9279-CB75F9B88103}"/>
              </a:ext>
            </a:extLst>
          </p:cNvPr>
          <p:cNvSpPr>
            <a:spLocks noGrp="1"/>
          </p:cNvSpPr>
          <p:nvPr>
            <p:ph type="body" idx="1"/>
          </p:nvPr>
        </p:nvSpPr>
        <p:spPr>
          <a:xfrm>
            <a:off x="3702424" y="2685957"/>
            <a:ext cx="7691718" cy="31948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 2018 Vanco Payment Solutions. All Rights Reserved.">
            <a:extLst>
              <a:ext uri="{FF2B5EF4-FFF2-40B4-BE49-F238E27FC236}">
                <a16:creationId xmlns:a16="http://schemas.microsoft.com/office/drawing/2014/main" id="{B69EE77E-945B-2B4F-BF3A-6562A1A87BBC}"/>
              </a:ext>
            </a:extLst>
          </p:cNvPr>
          <p:cNvSpPr txBox="1"/>
          <p:nvPr userDrawn="1"/>
        </p:nvSpPr>
        <p:spPr>
          <a:xfrm>
            <a:off x="4223791" y="6449144"/>
            <a:ext cx="3744417" cy="18466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700">
                <a:latin typeface="Roboto Thin"/>
                <a:ea typeface="Roboto Thin"/>
                <a:cs typeface="Roboto Thin"/>
                <a:sym typeface="Roboto Thin"/>
              </a:defRPr>
            </a:lvl1pPr>
          </a:lstStyle>
          <a:p>
            <a:r>
              <a:rPr lang="en-US" sz="600" b="0" i="0" spc="100" baseline="0" dirty="0">
                <a:solidFill>
                  <a:schemeClr val="bg1">
                    <a:lumMod val="65000"/>
                  </a:schemeClr>
                </a:solidFill>
                <a:latin typeface="Montserrat" pitchFamily="2" charset="77"/>
                <a:cs typeface="Arial" panose="020B0604020202020204" pitchFamily="34" charset="0"/>
              </a:rPr>
              <a:t>© 2022 VANCO. ALL RIGHTS RESERVED. </a:t>
            </a:r>
          </a:p>
        </p:txBody>
      </p:sp>
    </p:spTree>
    <p:extLst>
      <p:ext uri="{BB962C8B-B14F-4D97-AF65-F5344CB8AC3E}">
        <p14:creationId xmlns:p14="http://schemas.microsoft.com/office/powerpoint/2010/main" val="13377301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83" r:id="rId3"/>
    <p:sldLayoutId id="2147483686" r:id="rId4"/>
  </p:sldLayoutIdLst>
  <p:txStyles>
    <p:titleStyle>
      <a:lvl1pPr algn="l" defTabSz="914400" rtl="0" eaLnBrk="1" latinLnBrk="0" hangingPunct="1">
        <a:lnSpc>
          <a:spcPct val="90000"/>
        </a:lnSpc>
        <a:spcBef>
          <a:spcPct val="0"/>
        </a:spcBef>
        <a:buNone/>
        <a:defRPr sz="4000" b="1" i="0" kern="1200">
          <a:solidFill>
            <a:srgbClr val="312852"/>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E4E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E4E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E4E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E4E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E4E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0DC9459-ED41-DA4E-B239-EBBAC63111A9}"/>
              </a:ext>
            </a:extLst>
          </p:cNvPr>
          <p:cNvGrpSpPr/>
          <p:nvPr/>
        </p:nvGrpSpPr>
        <p:grpSpPr>
          <a:xfrm>
            <a:off x="0" y="0"/>
            <a:ext cx="12192000" cy="4584700"/>
            <a:chOff x="0" y="0"/>
            <a:chExt cx="12192000" cy="4584700"/>
          </a:xfrm>
        </p:grpSpPr>
        <p:sp>
          <p:nvSpPr>
            <p:cNvPr id="4" name="Rectangle 3">
              <a:extLst>
                <a:ext uri="{FF2B5EF4-FFF2-40B4-BE49-F238E27FC236}">
                  <a16:creationId xmlns:a16="http://schemas.microsoft.com/office/drawing/2014/main" id="{E374565C-16DE-FD46-B0E4-5016D3DA3169}"/>
                </a:ext>
              </a:extLst>
            </p:cNvPr>
            <p:cNvSpPr/>
            <p:nvPr/>
          </p:nvSpPr>
          <p:spPr>
            <a:xfrm>
              <a:off x="0" y="0"/>
              <a:ext cx="12192000" cy="4584700"/>
            </a:xfrm>
            <a:prstGeom prst="rect">
              <a:avLst/>
            </a:prstGeom>
            <a:solidFill>
              <a:srgbClr val="965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7BC0DA8-C9F9-BA4E-B492-56C282021A95}"/>
                </a:ext>
              </a:extLst>
            </p:cNvPr>
            <p:cNvCxnSpPr/>
            <p:nvPr/>
          </p:nvCxnSpPr>
          <p:spPr>
            <a:xfrm>
              <a:off x="0" y="0"/>
              <a:ext cx="12192000" cy="4565984"/>
            </a:xfrm>
            <a:prstGeom prst="line">
              <a:avLst/>
            </a:prstGeom>
            <a:ln w="15875">
              <a:solidFill>
                <a:srgbClr val="312852">
                  <a:alpha val="8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22E58B-00B6-E44B-8282-768CFE6060D9}"/>
                </a:ext>
              </a:extLst>
            </p:cNvPr>
            <p:cNvCxnSpPr/>
            <p:nvPr/>
          </p:nvCxnSpPr>
          <p:spPr>
            <a:xfrm flipV="1">
              <a:off x="0" y="0"/>
              <a:ext cx="12192000" cy="4584700"/>
            </a:xfrm>
            <a:prstGeom prst="line">
              <a:avLst/>
            </a:prstGeom>
            <a:ln w="15875">
              <a:solidFill>
                <a:srgbClr val="312852">
                  <a:alpha val="8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F70FDA5-BC20-1344-A506-6CC9F71144AF}"/>
                </a:ext>
              </a:extLst>
            </p:cNvPr>
            <p:cNvSpPr txBox="1"/>
            <p:nvPr/>
          </p:nvSpPr>
          <p:spPr>
            <a:xfrm>
              <a:off x="6003658" y="2030740"/>
              <a:ext cx="184731" cy="523220"/>
            </a:xfrm>
            <a:prstGeom prst="rect">
              <a:avLst/>
            </a:prstGeom>
            <a:noFill/>
          </p:spPr>
          <p:txBody>
            <a:bodyPr wrap="none" lIns="91440" tIns="45720" rIns="91440" bIns="45720" rtlCol="0" anchor="t">
              <a:spAutoFit/>
            </a:bodyPr>
            <a:lstStyle/>
            <a:p>
              <a:pPr algn="ctr"/>
              <a:endParaRPr lang="en-US" sz="2800" b="1" spc="300" dirty="0">
                <a:solidFill>
                  <a:schemeClr val="bg1"/>
                </a:solidFill>
                <a:latin typeface="Montserrat"/>
                <a:cs typeface="Arial"/>
              </a:endParaRPr>
            </a:p>
          </p:txBody>
        </p:sp>
      </p:grpSp>
      <p:pic>
        <p:nvPicPr>
          <p:cNvPr id="3" name="Picture 2" descr="A person using a computer&#10;&#10;Description automatically generated with medium confidence">
            <a:extLst>
              <a:ext uri="{FF2B5EF4-FFF2-40B4-BE49-F238E27FC236}">
                <a16:creationId xmlns:a16="http://schemas.microsoft.com/office/drawing/2014/main" id="{D5A4201E-A7D0-458D-9F8E-D60FD7F00CA6}"/>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D6C71079-6B38-4E5F-AE75-E700BEF547B2}"/>
              </a:ext>
            </a:extLst>
          </p:cNvPr>
          <p:cNvSpPr txBox="1"/>
          <p:nvPr/>
        </p:nvSpPr>
        <p:spPr>
          <a:xfrm>
            <a:off x="6766560" y="508000"/>
            <a:ext cx="4917440" cy="1938992"/>
          </a:xfrm>
          <a:prstGeom prst="rect">
            <a:avLst/>
          </a:prstGeom>
          <a:noFill/>
        </p:spPr>
        <p:txBody>
          <a:bodyPr wrap="square" rtlCol="0">
            <a:spAutoFit/>
          </a:bodyPr>
          <a:lstStyle/>
          <a:p>
            <a:r>
              <a:rPr lang="en-US" sz="4000" dirty="0">
                <a:solidFill>
                  <a:schemeClr val="bg1"/>
                </a:solidFill>
                <a:latin typeface="Arial Black" panose="020B0A04020102020204" pitchFamily="34" charset="0"/>
              </a:rPr>
              <a:t>Ways to Support [Insert Church Name]</a:t>
            </a:r>
          </a:p>
        </p:txBody>
      </p:sp>
    </p:spTree>
    <p:extLst>
      <p:ext uri="{BB962C8B-B14F-4D97-AF65-F5344CB8AC3E}">
        <p14:creationId xmlns:p14="http://schemas.microsoft.com/office/powerpoint/2010/main" val="173333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46120-98A7-4A93-A798-61CC4734F792}"/>
              </a:ext>
            </a:extLst>
          </p:cNvPr>
          <p:cNvSpPr>
            <a:spLocks noGrp="1"/>
          </p:cNvSpPr>
          <p:nvPr>
            <p:ph type="title"/>
          </p:nvPr>
        </p:nvSpPr>
        <p:spPr>
          <a:xfrm>
            <a:off x="1158453" y="2132463"/>
            <a:ext cx="5403711" cy="1859369"/>
          </a:xfrm>
        </p:spPr>
        <p:txBody>
          <a:bodyPr/>
          <a:lstStyle/>
          <a:p>
            <a:r>
              <a:rPr lang="en-US" i="0" dirty="0">
                <a:latin typeface="Arial Black" panose="020B0A04020102020204" pitchFamily="34" charset="0"/>
              </a:rPr>
              <a:t>How to Give Using Vanco Mobile</a:t>
            </a:r>
          </a:p>
        </p:txBody>
      </p:sp>
      <p:sp>
        <p:nvSpPr>
          <p:cNvPr id="5" name="TextBox 4">
            <a:extLst>
              <a:ext uri="{FF2B5EF4-FFF2-40B4-BE49-F238E27FC236}">
                <a16:creationId xmlns:a16="http://schemas.microsoft.com/office/drawing/2014/main" id="{CE59CCA6-D558-4C87-8986-A1283E7AA0F6}"/>
              </a:ext>
            </a:extLst>
          </p:cNvPr>
          <p:cNvSpPr txBox="1"/>
          <p:nvPr/>
        </p:nvSpPr>
        <p:spPr>
          <a:xfrm>
            <a:off x="1158451" y="3703281"/>
            <a:ext cx="5701553" cy="646331"/>
          </a:xfrm>
          <a:prstGeom prst="rect">
            <a:avLst/>
          </a:prstGeom>
          <a:noFill/>
        </p:spPr>
        <p:txBody>
          <a:bodyPr wrap="square">
            <a:spAutoFit/>
          </a:bodyPr>
          <a:lstStyle/>
          <a:p>
            <a:pPr marL="0" indent="0">
              <a:buNone/>
            </a:pPr>
            <a:r>
              <a:rPr lang="en-US" sz="1800" dirty="0">
                <a:solidFill>
                  <a:srgbClr val="4E4E4E"/>
                </a:solidFill>
                <a:latin typeface="Arial" panose="020B0604020202020204" pitchFamily="34" charset="0"/>
                <a:cs typeface="Arial" panose="020B0604020202020204" pitchFamily="34" charset="0"/>
              </a:rPr>
              <a:t>Visit the App store or Google Play to download the Vanco Mobile app for free!</a:t>
            </a:r>
          </a:p>
        </p:txBody>
      </p:sp>
      <p:pic>
        <p:nvPicPr>
          <p:cNvPr id="3" name="Picture 2" descr="A picture containing text, electronics, screenshot, cellphone&#10;&#10;Description automatically generated">
            <a:extLst>
              <a:ext uri="{FF2B5EF4-FFF2-40B4-BE49-F238E27FC236}">
                <a16:creationId xmlns:a16="http://schemas.microsoft.com/office/drawing/2014/main" id="{82E15A62-C6B6-4FD1-A5F7-4C7B5DC484A1}"/>
              </a:ext>
            </a:extLst>
          </p:cNvPr>
          <p:cNvPicPr>
            <a:picLocks noChangeAspect="1"/>
          </p:cNvPicPr>
          <p:nvPr/>
        </p:nvPicPr>
        <p:blipFill>
          <a:blip r:embed="rId3"/>
          <a:stretch>
            <a:fillRect/>
          </a:stretch>
        </p:blipFill>
        <p:spPr>
          <a:xfrm>
            <a:off x="7365592" y="463656"/>
            <a:ext cx="2955139" cy="5807122"/>
          </a:xfrm>
          <a:prstGeom prst="rect">
            <a:avLst/>
          </a:prstGeom>
        </p:spPr>
      </p:pic>
    </p:spTree>
    <p:extLst>
      <p:ext uri="{BB962C8B-B14F-4D97-AF65-F5344CB8AC3E}">
        <p14:creationId xmlns:p14="http://schemas.microsoft.com/office/powerpoint/2010/main" val="258345609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0251B1D-E62C-48C8-BC80-4984DE68A5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429000"/>
            <a:ext cx="12192000" cy="4032250"/>
          </a:xfrm>
          <a:prstGeom prst="rect">
            <a:avLst/>
          </a:prstGeom>
        </p:spPr>
      </p:pic>
      <p:sp>
        <p:nvSpPr>
          <p:cNvPr id="2" name="Title 1">
            <a:extLst>
              <a:ext uri="{FF2B5EF4-FFF2-40B4-BE49-F238E27FC236}">
                <a16:creationId xmlns:a16="http://schemas.microsoft.com/office/drawing/2014/main" id="{1488A0EF-13C9-884C-A561-5C60ECAB5994}"/>
              </a:ext>
            </a:extLst>
          </p:cNvPr>
          <p:cNvSpPr>
            <a:spLocks noGrp="1"/>
          </p:cNvSpPr>
          <p:nvPr>
            <p:ph type="title"/>
          </p:nvPr>
        </p:nvSpPr>
        <p:spPr>
          <a:xfrm>
            <a:off x="5990245" y="1136590"/>
            <a:ext cx="5529943" cy="1601452"/>
          </a:xfrm>
        </p:spPr>
        <p:txBody>
          <a:bodyPr>
            <a:normAutofit/>
          </a:bodyPr>
          <a:lstStyle/>
          <a:p>
            <a:pPr fontAlgn="base"/>
            <a:r>
              <a:rPr lang="en-US" sz="4000" b="1" i="0" dirty="0">
                <a:solidFill>
                  <a:srgbClr val="965BA6"/>
                </a:solidFill>
                <a:latin typeface="Arial" panose="020B0604020202020204" pitchFamily="34" charset="0"/>
                <a:cs typeface="Arial" panose="020B0604020202020204" pitchFamily="34" charset="0"/>
              </a:rPr>
              <a:t>1. </a:t>
            </a:r>
            <a:r>
              <a:rPr lang="en-US" sz="4000" b="1" i="0" dirty="0">
                <a:solidFill>
                  <a:srgbClr val="312852"/>
                </a:solidFill>
                <a:latin typeface="Arial" panose="020B0604020202020204" pitchFamily="34" charset="0"/>
                <a:cs typeface="Arial" panose="020B0604020202020204" pitchFamily="34" charset="0"/>
              </a:rPr>
              <a:t>Search for [INSERT CHURCH NAME]</a:t>
            </a:r>
          </a:p>
        </p:txBody>
      </p:sp>
      <p:sp>
        <p:nvSpPr>
          <p:cNvPr id="10" name="TextBox 9">
            <a:extLst>
              <a:ext uri="{FF2B5EF4-FFF2-40B4-BE49-F238E27FC236}">
                <a16:creationId xmlns:a16="http://schemas.microsoft.com/office/drawing/2014/main" id="{04CBA5F0-23DF-E14D-9F70-5B6FDA092F5B}"/>
              </a:ext>
            </a:extLst>
          </p:cNvPr>
          <p:cNvSpPr txBox="1"/>
          <p:nvPr/>
        </p:nvSpPr>
        <p:spPr>
          <a:xfrm>
            <a:off x="6958547" y="2767644"/>
            <a:ext cx="4812538" cy="128753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Enter [INSERT CHURCH NAME].</a:t>
            </a:r>
          </a:p>
          <a:p>
            <a:pPr marL="285750" indent="-285750">
              <a:lnSpc>
                <a:spcPct val="150000"/>
              </a:lnSpc>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Or use the invite code and click </a:t>
            </a:r>
            <a:r>
              <a:rPr lang="en-US" b="1" dirty="0">
                <a:solidFill>
                  <a:srgbClr val="965BA5"/>
                </a:solidFill>
                <a:latin typeface="Arial" panose="020B0604020202020204" pitchFamily="34" charset="0"/>
                <a:cs typeface="Arial" panose="020B0604020202020204" pitchFamily="34" charset="0"/>
              </a:rPr>
              <a:t>Search</a:t>
            </a:r>
            <a:r>
              <a:rPr lang="en-US" b="1" dirty="0">
                <a:solidFill>
                  <a:srgbClr val="555656"/>
                </a:solidFill>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Then, select our church.</a:t>
            </a:r>
          </a:p>
        </p:txBody>
      </p:sp>
      <p:pic>
        <p:nvPicPr>
          <p:cNvPr id="6" name="Picture 5">
            <a:extLst>
              <a:ext uri="{FF2B5EF4-FFF2-40B4-BE49-F238E27FC236}">
                <a16:creationId xmlns:a16="http://schemas.microsoft.com/office/drawing/2014/main" id="{2FDE085E-03F7-40D6-8479-3E02C795CFAD}"/>
              </a:ext>
            </a:extLst>
          </p:cNvPr>
          <p:cNvPicPr>
            <a:picLocks noChangeAspect="1"/>
          </p:cNvPicPr>
          <p:nvPr/>
        </p:nvPicPr>
        <p:blipFill rotWithShape="1">
          <a:blip r:embed="rId4"/>
          <a:srcRect r="80794" b="26501"/>
          <a:stretch/>
        </p:blipFill>
        <p:spPr>
          <a:xfrm>
            <a:off x="3058214" y="1401208"/>
            <a:ext cx="2085593" cy="42142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66909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50"/>
                                        <p:tgtEl>
                                          <p:spTgt spid="10">
                                            <p:txEl>
                                              <p:pRg st="0" end="0"/>
                                            </p:txEl>
                                          </p:spTgt>
                                        </p:tgtEl>
                                      </p:cBhvr>
                                    </p:animEffect>
                                    <p:anim calcmode="lin" valueType="num">
                                      <p:cBhvr>
                                        <p:cTn id="13" dur="2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250" fill="hold"/>
                                        <p:tgtEl>
                                          <p:spTgt spid="1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250"/>
                                        <p:tgtEl>
                                          <p:spTgt spid="10">
                                            <p:txEl>
                                              <p:pRg st="1" end="1"/>
                                            </p:txEl>
                                          </p:spTgt>
                                        </p:tgtEl>
                                      </p:cBhvr>
                                    </p:animEffect>
                                    <p:anim calcmode="lin" valueType="num">
                                      <p:cBhvr>
                                        <p:cTn id="18" dur="2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9" dur="250" fill="hold"/>
                                        <p:tgtEl>
                                          <p:spTgt spid="10">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00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250"/>
                                        <p:tgtEl>
                                          <p:spTgt spid="10">
                                            <p:txEl>
                                              <p:pRg st="2" end="2"/>
                                            </p:txEl>
                                          </p:spTgt>
                                        </p:tgtEl>
                                      </p:cBhvr>
                                    </p:animEffect>
                                    <p:anim calcmode="lin" valueType="num">
                                      <p:cBhvr>
                                        <p:cTn id="23" dur="25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4" dur="250" fill="hold"/>
                                        <p:tgtEl>
                                          <p:spTgt spid="10">
                                            <p:txEl>
                                              <p:pRg st="2" end="2"/>
                                            </p:txEl>
                                          </p:spTgt>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0251B1D-E62C-48C8-BC80-4984DE68A5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429000"/>
            <a:ext cx="12192000" cy="4032250"/>
          </a:xfrm>
          <a:prstGeom prst="rect">
            <a:avLst/>
          </a:prstGeom>
        </p:spPr>
      </p:pic>
      <p:sp>
        <p:nvSpPr>
          <p:cNvPr id="2" name="Title 1">
            <a:extLst>
              <a:ext uri="{FF2B5EF4-FFF2-40B4-BE49-F238E27FC236}">
                <a16:creationId xmlns:a16="http://schemas.microsoft.com/office/drawing/2014/main" id="{1488A0EF-13C9-884C-A561-5C60ECAB5994}"/>
              </a:ext>
            </a:extLst>
          </p:cNvPr>
          <p:cNvSpPr>
            <a:spLocks noGrp="1"/>
          </p:cNvSpPr>
          <p:nvPr>
            <p:ph type="title"/>
          </p:nvPr>
        </p:nvSpPr>
        <p:spPr>
          <a:xfrm>
            <a:off x="5990245" y="1136590"/>
            <a:ext cx="5529943" cy="1601452"/>
          </a:xfrm>
        </p:spPr>
        <p:txBody>
          <a:bodyPr>
            <a:normAutofit/>
          </a:bodyPr>
          <a:lstStyle/>
          <a:p>
            <a:pPr fontAlgn="base"/>
            <a:r>
              <a:rPr lang="en-US" i="0" dirty="0">
                <a:solidFill>
                  <a:srgbClr val="965BA6"/>
                </a:solidFill>
                <a:latin typeface="Arial" panose="020B0604020202020204" pitchFamily="34" charset="0"/>
              </a:rPr>
              <a:t>2</a:t>
            </a:r>
            <a:r>
              <a:rPr lang="en-US" sz="4000" b="1" i="0" dirty="0">
                <a:solidFill>
                  <a:srgbClr val="965BA6"/>
                </a:solidFill>
                <a:latin typeface="Arial" panose="020B0604020202020204" pitchFamily="34" charset="0"/>
                <a:cs typeface="Arial" panose="020B0604020202020204" pitchFamily="34" charset="0"/>
              </a:rPr>
              <a:t>. </a:t>
            </a:r>
            <a:r>
              <a:rPr lang="en-US" sz="4000" b="1" i="0" dirty="0">
                <a:solidFill>
                  <a:srgbClr val="312852"/>
                </a:solidFill>
                <a:latin typeface="Arial" panose="020B0604020202020204" pitchFamily="34" charset="0"/>
                <a:cs typeface="Arial" panose="020B0604020202020204" pitchFamily="34" charset="0"/>
              </a:rPr>
              <a:t>Select your fund and amount</a:t>
            </a:r>
          </a:p>
        </p:txBody>
      </p:sp>
      <p:sp>
        <p:nvSpPr>
          <p:cNvPr id="10" name="TextBox 9">
            <a:extLst>
              <a:ext uri="{FF2B5EF4-FFF2-40B4-BE49-F238E27FC236}">
                <a16:creationId xmlns:a16="http://schemas.microsoft.com/office/drawing/2014/main" id="{04CBA5F0-23DF-E14D-9F70-5B6FDA092F5B}"/>
              </a:ext>
            </a:extLst>
          </p:cNvPr>
          <p:cNvSpPr txBox="1"/>
          <p:nvPr/>
        </p:nvSpPr>
        <p:spPr>
          <a:xfrm>
            <a:off x="6958547" y="2767644"/>
            <a:ext cx="4812538" cy="8720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Choose your fund.</a:t>
            </a:r>
          </a:p>
          <a:p>
            <a:pPr marL="285750" indent="-285750">
              <a:lnSpc>
                <a:spcPct val="150000"/>
              </a:lnSpc>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Select donation frequency.</a:t>
            </a:r>
          </a:p>
        </p:txBody>
      </p:sp>
      <p:pic>
        <p:nvPicPr>
          <p:cNvPr id="7" name="Picture 6">
            <a:extLst>
              <a:ext uri="{FF2B5EF4-FFF2-40B4-BE49-F238E27FC236}">
                <a16:creationId xmlns:a16="http://schemas.microsoft.com/office/drawing/2014/main" id="{41B38A4A-188F-49D2-804B-B6331E044174}"/>
              </a:ext>
            </a:extLst>
          </p:cNvPr>
          <p:cNvPicPr>
            <a:picLocks noChangeAspect="1"/>
          </p:cNvPicPr>
          <p:nvPr/>
        </p:nvPicPr>
        <p:blipFill rotWithShape="1">
          <a:blip r:embed="rId4"/>
          <a:srcRect l="20362" r="61888" b="28291"/>
          <a:stretch/>
        </p:blipFill>
        <p:spPr>
          <a:xfrm>
            <a:off x="3160061" y="1452528"/>
            <a:ext cx="1927411" cy="41116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049689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50"/>
                                        <p:tgtEl>
                                          <p:spTgt spid="10">
                                            <p:txEl>
                                              <p:pRg st="0" end="0"/>
                                            </p:txEl>
                                          </p:spTgt>
                                        </p:tgtEl>
                                      </p:cBhvr>
                                    </p:animEffect>
                                    <p:anim calcmode="lin" valueType="num">
                                      <p:cBhvr>
                                        <p:cTn id="13" dur="2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250" fill="hold"/>
                                        <p:tgtEl>
                                          <p:spTgt spid="1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250"/>
                                        <p:tgtEl>
                                          <p:spTgt spid="10">
                                            <p:txEl>
                                              <p:pRg st="1" end="1"/>
                                            </p:txEl>
                                          </p:spTgt>
                                        </p:tgtEl>
                                      </p:cBhvr>
                                    </p:animEffect>
                                    <p:anim calcmode="lin" valueType="num">
                                      <p:cBhvr>
                                        <p:cTn id="18" dur="2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9" dur="250" fill="hold"/>
                                        <p:tgtEl>
                                          <p:spTgt spid="10">
                                            <p:txEl>
                                              <p:pRg st="1" end="1"/>
                                            </p:txEl>
                                          </p:spTgt>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0251B1D-E62C-48C8-BC80-4984DE68A5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429000"/>
            <a:ext cx="12192000" cy="4032250"/>
          </a:xfrm>
          <a:prstGeom prst="rect">
            <a:avLst/>
          </a:prstGeom>
        </p:spPr>
      </p:pic>
      <p:sp>
        <p:nvSpPr>
          <p:cNvPr id="2" name="Title 1">
            <a:extLst>
              <a:ext uri="{FF2B5EF4-FFF2-40B4-BE49-F238E27FC236}">
                <a16:creationId xmlns:a16="http://schemas.microsoft.com/office/drawing/2014/main" id="{1488A0EF-13C9-884C-A561-5C60ECAB5994}"/>
              </a:ext>
            </a:extLst>
          </p:cNvPr>
          <p:cNvSpPr>
            <a:spLocks noGrp="1"/>
          </p:cNvSpPr>
          <p:nvPr>
            <p:ph type="title"/>
          </p:nvPr>
        </p:nvSpPr>
        <p:spPr>
          <a:xfrm>
            <a:off x="5990245" y="1136590"/>
            <a:ext cx="5529943" cy="1601452"/>
          </a:xfrm>
        </p:spPr>
        <p:txBody>
          <a:bodyPr>
            <a:normAutofit/>
          </a:bodyPr>
          <a:lstStyle/>
          <a:p>
            <a:pPr fontAlgn="base"/>
            <a:r>
              <a:rPr lang="en-US" i="0" dirty="0">
                <a:solidFill>
                  <a:srgbClr val="965BA6"/>
                </a:solidFill>
                <a:latin typeface="Arial" panose="020B0604020202020204" pitchFamily="34" charset="0"/>
              </a:rPr>
              <a:t>3</a:t>
            </a:r>
            <a:r>
              <a:rPr lang="en-US" sz="4000" b="1" i="0" dirty="0">
                <a:solidFill>
                  <a:srgbClr val="965BA6"/>
                </a:solidFill>
                <a:latin typeface="Arial" panose="020B0604020202020204" pitchFamily="34" charset="0"/>
                <a:cs typeface="Arial" panose="020B0604020202020204" pitchFamily="34" charset="0"/>
              </a:rPr>
              <a:t>. </a:t>
            </a:r>
            <a:r>
              <a:rPr lang="en-US" sz="4000" b="1" i="0" dirty="0">
                <a:solidFill>
                  <a:srgbClr val="312852"/>
                </a:solidFill>
                <a:latin typeface="Arial" panose="020B0604020202020204" pitchFamily="34" charset="0"/>
                <a:cs typeface="Arial" panose="020B0604020202020204" pitchFamily="34" charset="0"/>
              </a:rPr>
              <a:t>Enter payment method</a:t>
            </a:r>
          </a:p>
        </p:txBody>
      </p:sp>
      <p:sp>
        <p:nvSpPr>
          <p:cNvPr id="10" name="TextBox 9">
            <a:extLst>
              <a:ext uri="{FF2B5EF4-FFF2-40B4-BE49-F238E27FC236}">
                <a16:creationId xmlns:a16="http://schemas.microsoft.com/office/drawing/2014/main" id="{04CBA5F0-23DF-E14D-9F70-5B6FDA092F5B}"/>
              </a:ext>
            </a:extLst>
          </p:cNvPr>
          <p:cNvSpPr txBox="1"/>
          <p:nvPr/>
        </p:nvSpPr>
        <p:spPr>
          <a:xfrm>
            <a:off x="6958547" y="2767644"/>
            <a:ext cx="4812538"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Vanco accepts:</a:t>
            </a:r>
          </a:p>
          <a:p>
            <a:pPr marL="742950" lvl="1"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Credit cards</a:t>
            </a:r>
          </a:p>
          <a:p>
            <a:pPr marL="742950" lvl="1"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Debit cards</a:t>
            </a:r>
          </a:p>
          <a:p>
            <a:pPr marL="742950" lvl="1"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Bank account information</a:t>
            </a:r>
          </a:p>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You can save this payment method for future donations.</a:t>
            </a:r>
          </a:p>
        </p:txBody>
      </p:sp>
      <p:pic>
        <p:nvPicPr>
          <p:cNvPr id="9" name="Picture 8">
            <a:extLst>
              <a:ext uri="{FF2B5EF4-FFF2-40B4-BE49-F238E27FC236}">
                <a16:creationId xmlns:a16="http://schemas.microsoft.com/office/drawing/2014/main" id="{0A097F46-270D-4DDC-83B7-FE27CCD6CB03}"/>
              </a:ext>
            </a:extLst>
          </p:cNvPr>
          <p:cNvPicPr>
            <a:picLocks noChangeAspect="1"/>
          </p:cNvPicPr>
          <p:nvPr/>
        </p:nvPicPr>
        <p:blipFill rotWithShape="1">
          <a:blip r:embed="rId4"/>
          <a:srcRect l="38608" r="41331" b="28291"/>
          <a:stretch/>
        </p:blipFill>
        <p:spPr>
          <a:xfrm>
            <a:off x="3055031" y="1518230"/>
            <a:ext cx="2178423" cy="41116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23623012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50"/>
                                        <p:tgtEl>
                                          <p:spTgt spid="10">
                                            <p:txEl>
                                              <p:pRg st="0" end="0"/>
                                            </p:txEl>
                                          </p:spTgt>
                                        </p:tgtEl>
                                      </p:cBhvr>
                                    </p:animEffect>
                                    <p:anim calcmode="lin" valueType="num">
                                      <p:cBhvr>
                                        <p:cTn id="13" dur="2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250" fill="hold"/>
                                        <p:tgtEl>
                                          <p:spTgt spid="1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250"/>
                                        <p:tgtEl>
                                          <p:spTgt spid="10">
                                            <p:txEl>
                                              <p:pRg st="1" end="1"/>
                                            </p:txEl>
                                          </p:spTgt>
                                        </p:tgtEl>
                                      </p:cBhvr>
                                    </p:animEffect>
                                    <p:anim calcmode="lin" valueType="num">
                                      <p:cBhvr>
                                        <p:cTn id="18" dur="2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9" dur="250" fill="hold"/>
                                        <p:tgtEl>
                                          <p:spTgt spid="10">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250"/>
                                        <p:tgtEl>
                                          <p:spTgt spid="10">
                                            <p:txEl>
                                              <p:pRg st="2" end="2"/>
                                            </p:txEl>
                                          </p:spTgt>
                                        </p:tgtEl>
                                      </p:cBhvr>
                                    </p:animEffect>
                                    <p:anim calcmode="lin" valueType="num">
                                      <p:cBhvr>
                                        <p:cTn id="23" dur="25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4" dur="250" fill="hold"/>
                                        <p:tgtEl>
                                          <p:spTgt spid="10">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250"/>
                                        <p:tgtEl>
                                          <p:spTgt spid="10">
                                            <p:txEl>
                                              <p:pRg st="3" end="3"/>
                                            </p:txEl>
                                          </p:spTgt>
                                        </p:tgtEl>
                                      </p:cBhvr>
                                    </p:animEffect>
                                    <p:anim calcmode="lin" valueType="num">
                                      <p:cBhvr>
                                        <p:cTn id="28" dur="25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9" dur="250" fill="hold"/>
                                        <p:tgtEl>
                                          <p:spTgt spid="10">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250"/>
                                        <p:tgtEl>
                                          <p:spTgt spid="10">
                                            <p:txEl>
                                              <p:pRg st="4" end="4"/>
                                            </p:txEl>
                                          </p:spTgt>
                                        </p:tgtEl>
                                      </p:cBhvr>
                                    </p:animEffect>
                                    <p:anim calcmode="lin" valueType="num">
                                      <p:cBhvr>
                                        <p:cTn id="33" dur="25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4" dur="250" fill="hold"/>
                                        <p:tgtEl>
                                          <p:spTgt spid="10">
                                            <p:txEl>
                                              <p:pRg st="4" end="4"/>
                                            </p:txEl>
                                          </p:spTgt>
                                        </p:tgtEl>
                                        <p:attrNameLst>
                                          <p:attrName>ppt_y</p:attrName>
                                        </p:attrNameLst>
                                      </p:cBhvr>
                                      <p:tavLst>
                                        <p:tav tm="0">
                                          <p:val>
                                            <p:strVal val="#ppt_y+.1"/>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0251B1D-E62C-48C8-BC80-4984DE68A5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429000"/>
            <a:ext cx="12192000" cy="4032250"/>
          </a:xfrm>
          <a:prstGeom prst="rect">
            <a:avLst/>
          </a:prstGeom>
        </p:spPr>
      </p:pic>
      <p:sp>
        <p:nvSpPr>
          <p:cNvPr id="2" name="Title 1">
            <a:extLst>
              <a:ext uri="{FF2B5EF4-FFF2-40B4-BE49-F238E27FC236}">
                <a16:creationId xmlns:a16="http://schemas.microsoft.com/office/drawing/2014/main" id="{1488A0EF-13C9-884C-A561-5C60ECAB5994}"/>
              </a:ext>
            </a:extLst>
          </p:cNvPr>
          <p:cNvSpPr>
            <a:spLocks noGrp="1"/>
          </p:cNvSpPr>
          <p:nvPr>
            <p:ph type="title"/>
          </p:nvPr>
        </p:nvSpPr>
        <p:spPr>
          <a:xfrm>
            <a:off x="5990245" y="1136590"/>
            <a:ext cx="5529943" cy="1601452"/>
          </a:xfrm>
        </p:spPr>
        <p:txBody>
          <a:bodyPr>
            <a:normAutofit/>
          </a:bodyPr>
          <a:lstStyle/>
          <a:p>
            <a:pPr fontAlgn="base"/>
            <a:r>
              <a:rPr lang="en-US" i="0" dirty="0">
                <a:solidFill>
                  <a:srgbClr val="965BA6"/>
                </a:solidFill>
                <a:latin typeface="Arial" panose="020B0604020202020204" pitchFamily="34" charset="0"/>
              </a:rPr>
              <a:t>4</a:t>
            </a:r>
            <a:r>
              <a:rPr lang="en-US" sz="4000" b="1" i="0" dirty="0">
                <a:solidFill>
                  <a:srgbClr val="965BA6"/>
                </a:solidFill>
                <a:latin typeface="Arial" panose="020B0604020202020204" pitchFamily="34" charset="0"/>
                <a:cs typeface="Arial" panose="020B0604020202020204" pitchFamily="34" charset="0"/>
              </a:rPr>
              <a:t>. </a:t>
            </a:r>
            <a:r>
              <a:rPr lang="en-US" sz="4000" b="1" i="0" dirty="0">
                <a:solidFill>
                  <a:srgbClr val="312852"/>
                </a:solidFill>
                <a:latin typeface="Arial" panose="020B0604020202020204" pitchFamily="34" charset="0"/>
                <a:cs typeface="Arial" panose="020B0604020202020204" pitchFamily="34" charset="0"/>
              </a:rPr>
              <a:t>Choose to cover processing fees</a:t>
            </a:r>
          </a:p>
        </p:txBody>
      </p:sp>
      <p:sp>
        <p:nvSpPr>
          <p:cNvPr id="10" name="TextBox 9">
            <a:extLst>
              <a:ext uri="{FF2B5EF4-FFF2-40B4-BE49-F238E27FC236}">
                <a16:creationId xmlns:a16="http://schemas.microsoft.com/office/drawing/2014/main" id="{04CBA5F0-23DF-E14D-9F70-5B6FDA092F5B}"/>
              </a:ext>
            </a:extLst>
          </p:cNvPr>
          <p:cNvSpPr txBox="1"/>
          <p:nvPr/>
        </p:nvSpPr>
        <p:spPr>
          <a:xfrm>
            <a:off x="6958547" y="2767644"/>
            <a:ext cx="4812538"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You can choose to cover the donation processing fees by adding a small amount on top of your gift.</a:t>
            </a:r>
          </a:p>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Click the button to opt in.</a:t>
            </a:r>
          </a:p>
        </p:txBody>
      </p:sp>
      <p:pic>
        <p:nvPicPr>
          <p:cNvPr id="9" name="Picture 8">
            <a:extLst>
              <a:ext uri="{FF2B5EF4-FFF2-40B4-BE49-F238E27FC236}">
                <a16:creationId xmlns:a16="http://schemas.microsoft.com/office/drawing/2014/main" id="{F60BA0B3-68E4-49BE-9883-3DBD7E7EC797}"/>
              </a:ext>
            </a:extLst>
          </p:cNvPr>
          <p:cNvPicPr>
            <a:picLocks noChangeAspect="1"/>
          </p:cNvPicPr>
          <p:nvPr/>
        </p:nvPicPr>
        <p:blipFill rotWithShape="1">
          <a:blip r:embed="rId4"/>
          <a:srcRect l="58617" r="22015" b="28291"/>
          <a:stretch/>
        </p:blipFill>
        <p:spPr>
          <a:xfrm>
            <a:off x="3076027" y="1452528"/>
            <a:ext cx="2103120" cy="41116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6611886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50"/>
                                        <p:tgtEl>
                                          <p:spTgt spid="10">
                                            <p:txEl>
                                              <p:pRg st="0" end="0"/>
                                            </p:txEl>
                                          </p:spTgt>
                                        </p:tgtEl>
                                      </p:cBhvr>
                                    </p:animEffect>
                                    <p:anim calcmode="lin" valueType="num">
                                      <p:cBhvr>
                                        <p:cTn id="13" dur="2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250" fill="hold"/>
                                        <p:tgtEl>
                                          <p:spTgt spid="1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250"/>
                                        <p:tgtEl>
                                          <p:spTgt spid="10">
                                            <p:txEl>
                                              <p:pRg st="1" end="1"/>
                                            </p:txEl>
                                          </p:spTgt>
                                        </p:tgtEl>
                                      </p:cBhvr>
                                    </p:animEffect>
                                    <p:anim calcmode="lin" valueType="num">
                                      <p:cBhvr>
                                        <p:cTn id="18" dur="2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9" dur="250" fill="hold"/>
                                        <p:tgtEl>
                                          <p:spTgt spid="10">
                                            <p:txEl>
                                              <p:pRg st="1" end="1"/>
                                            </p:txEl>
                                          </p:spTgt>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0251B1D-E62C-48C8-BC80-4984DE68A5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429000"/>
            <a:ext cx="12192000" cy="4032250"/>
          </a:xfrm>
          <a:prstGeom prst="rect">
            <a:avLst/>
          </a:prstGeom>
        </p:spPr>
      </p:pic>
      <p:sp>
        <p:nvSpPr>
          <p:cNvPr id="2" name="Title 1">
            <a:extLst>
              <a:ext uri="{FF2B5EF4-FFF2-40B4-BE49-F238E27FC236}">
                <a16:creationId xmlns:a16="http://schemas.microsoft.com/office/drawing/2014/main" id="{1488A0EF-13C9-884C-A561-5C60ECAB5994}"/>
              </a:ext>
            </a:extLst>
          </p:cNvPr>
          <p:cNvSpPr>
            <a:spLocks noGrp="1"/>
          </p:cNvSpPr>
          <p:nvPr>
            <p:ph type="title"/>
          </p:nvPr>
        </p:nvSpPr>
        <p:spPr>
          <a:xfrm>
            <a:off x="5990245" y="1136590"/>
            <a:ext cx="5529943" cy="1601452"/>
          </a:xfrm>
        </p:spPr>
        <p:txBody>
          <a:bodyPr>
            <a:normAutofit/>
          </a:bodyPr>
          <a:lstStyle/>
          <a:p>
            <a:pPr fontAlgn="base"/>
            <a:r>
              <a:rPr lang="en-US" i="0" dirty="0">
                <a:solidFill>
                  <a:srgbClr val="965BA6"/>
                </a:solidFill>
                <a:latin typeface="Arial" panose="020B0604020202020204" pitchFamily="34" charset="0"/>
              </a:rPr>
              <a:t>5</a:t>
            </a:r>
            <a:r>
              <a:rPr lang="en-US" sz="4000" b="1" i="0" dirty="0">
                <a:solidFill>
                  <a:srgbClr val="965BA6"/>
                </a:solidFill>
                <a:latin typeface="Arial" panose="020B0604020202020204" pitchFamily="34" charset="0"/>
                <a:cs typeface="Arial" panose="020B0604020202020204" pitchFamily="34" charset="0"/>
              </a:rPr>
              <a:t>. </a:t>
            </a:r>
            <a:r>
              <a:rPr lang="en-US" sz="4000" b="1" i="0" dirty="0">
                <a:solidFill>
                  <a:srgbClr val="312852"/>
                </a:solidFill>
                <a:latin typeface="Arial" panose="020B0604020202020204" pitchFamily="34" charset="0"/>
                <a:cs typeface="Arial" panose="020B0604020202020204" pitchFamily="34" charset="0"/>
              </a:rPr>
              <a:t>Complete your donation</a:t>
            </a:r>
          </a:p>
        </p:txBody>
      </p:sp>
      <p:sp>
        <p:nvSpPr>
          <p:cNvPr id="10" name="TextBox 9">
            <a:extLst>
              <a:ext uri="{FF2B5EF4-FFF2-40B4-BE49-F238E27FC236}">
                <a16:creationId xmlns:a16="http://schemas.microsoft.com/office/drawing/2014/main" id="{04CBA5F0-23DF-E14D-9F70-5B6FDA092F5B}"/>
              </a:ext>
            </a:extLst>
          </p:cNvPr>
          <p:cNvSpPr txBox="1"/>
          <p:nvPr/>
        </p:nvSpPr>
        <p:spPr>
          <a:xfrm>
            <a:off x="6958547" y="2767644"/>
            <a:ext cx="4812538"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Review and complete your gift by clicking </a:t>
            </a:r>
            <a:r>
              <a:rPr lang="en-US" b="1" dirty="0">
                <a:solidFill>
                  <a:srgbClr val="965BA5"/>
                </a:solidFill>
                <a:latin typeface="Arial" panose="020B0604020202020204" pitchFamily="34" charset="0"/>
                <a:cs typeface="Arial" panose="020B0604020202020204" pitchFamily="34" charset="0"/>
              </a:rPr>
              <a:t>submit</a:t>
            </a:r>
            <a:r>
              <a:rPr lang="en-US" dirty="0">
                <a:solidFill>
                  <a:srgbClr val="555656"/>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FCB66070-F350-4848-94A9-B639D41C7A01}"/>
              </a:ext>
            </a:extLst>
          </p:cNvPr>
          <p:cNvPicPr>
            <a:picLocks noChangeAspect="1"/>
          </p:cNvPicPr>
          <p:nvPr/>
        </p:nvPicPr>
        <p:blipFill rotWithShape="1">
          <a:blip r:embed="rId4"/>
          <a:srcRect l="77402" r="1721" b="26621"/>
          <a:stretch/>
        </p:blipFill>
        <p:spPr>
          <a:xfrm>
            <a:off x="3076027" y="1452528"/>
            <a:ext cx="2267021" cy="42073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1368539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50"/>
                                        <p:tgtEl>
                                          <p:spTgt spid="10">
                                            <p:txEl>
                                              <p:pRg st="0" end="0"/>
                                            </p:txEl>
                                          </p:spTgt>
                                        </p:tgtEl>
                                      </p:cBhvr>
                                    </p:animEffect>
                                    <p:anim calcmode="lin" valueType="num">
                                      <p:cBhvr>
                                        <p:cTn id="13" dur="2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250" fill="hold"/>
                                        <p:tgtEl>
                                          <p:spTgt spid="10">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95DC48-2375-4DF8-BB4F-98E66A728725}"/>
              </a:ext>
            </a:extLst>
          </p:cNvPr>
          <p:cNvSpPr>
            <a:spLocks noGrp="1"/>
          </p:cNvSpPr>
          <p:nvPr>
            <p:ph type="title"/>
          </p:nvPr>
        </p:nvSpPr>
        <p:spPr>
          <a:xfrm>
            <a:off x="-660549" y="3109336"/>
            <a:ext cx="8812305" cy="1325563"/>
          </a:xfrm>
        </p:spPr>
        <p:txBody>
          <a:bodyPr/>
          <a:lstStyle/>
          <a:p>
            <a:pPr algn="ctr"/>
            <a:r>
              <a:rPr lang="en-US" i="0" dirty="0">
                <a:latin typeface="Arial Black" panose="020B0A04020102020204" pitchFamily="34" charset="0"/>
              </a:rPr>
              <a:t>Text Giving</a:t>
            </a:r>
          </a:p>
        </p:txBody>
      </p:sp>
      <p:pic>
        <p:nvPicPr>
          <p:cNvPr id="6" name="Picture 5" descr="A screenshot of a cell phone&#10;&#10;Description automatically generated">
            <a:extLst>
              <a:ext uri="{FF2B5EF4-FFF2-40B4-BE49-F238E27FC236}">
                <a16:creationId xmlns:a16="http://schemas.microsoft.com/office/drawing/2014/main" id="{60EA1AE8-91A5-4D4A-9B6B-1CD4204EE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977" y="280082"/>
            <a:ext cx="3496404" cy="6651480"/>
          </a:xfrm>
          <a:prstGeom prst="rect">
            <a:avLst/>
          </a:prstGeom>
        </p:spPr>
      </p:pic>
      <p:sp>
        <p:nvSpPr>
          <p:cNvPr id="8" name="Title 4">
            <a:extLst>
              <a:ext uri="{FF2B5EF4-FFF2-40B4-BE49-F238E27FC236}">
                <a16:creationId xmlns:a16="http://schemas.microsoft.com/office/drawing/2014/main" id="{E6D3D8E0-27B3-4D2B-BD10-C9DA437C4F10}"/>
              </a:ext>
            </a:extLst>
          </p:cNvPr>
          <p:cNvSpPr txBox="1">
            <a:spLocks/>
          </p:cNvSpPr>
          <p:nvPr/>
        </p:nvSpPr>
        <p:spPr>
          <a:xfrm>
            <a:off x="684007" y="4273360"/>
            <a:ext cx="6123194" cy="1325563"/>
          </a:xfrm>
          <a:prstGeom prst="rect">
            <a:avLst/>
          </a:prstGeom>
        </p:spPr>
        <p:txBody>
          <a:bodyPr anchor="ctr"/>
          <a:lstStyle>
            <a:lvl1pPr algn="ctr" defTabSz="914400" rtl="0" eaLnBrk="1" latinLnBrk="0" hangingPunct="1">
              <a:lnSpc>
                <a:spcPct val="90000"/>
              </a:lnSpc>
              <a:spcBef>
                <a:spcPct val="0"/>
              </a:spcBef>
              <a:buNone/>
              <a:defRPr sz="4000" b="1" i="1" kern="1200">
                <a:solidFill>
                  <a:srgbClr val="312852"/>
                </a:solidFill>
                <a:latin typeface="Montserrat ExtraBold" pitchFamily="2" charset="77"/>
                <a:ea typeface="+mj-ea"/>
                <a:cs typeface="Arial" panose="020B0604020202020204" pitchFamily="34" charset="0"/>
              </a:defRPr>
            </a:lvl1pPr>
          </a:lstStyle>
          <a:p>
            <a:r>
              <a:rPr lang="en-US" sz="2800" b="0" i="0" dirty="0">
                <a:solidFill>
                  <a:srgbClr val="4E4E4E"/>
                </a:solidFill>
                <a:latin typeface="Arial" panose="020B0604020202020204" pitchFamily="34" charset="0"/>
                <a:ea typeface="+mn-ea"/>
              </a:rPr>
              <a:t>Text [Insert your text giving number] to give to [Insert church name] today!</a:t>
            </a:r>
          </a:p>
        </p:txBody>
      </p:sp>
    </p:spTree>
    <p:extLst>
      <p:ext uri="{BB962C8B-B14F-4D97-AF65-F5344CB8AC3E}">
        <p14:creationId xmlns:p14="http://schemas.microsoft.com/office/powerpoint/2010/main" val="1092373226"/>
      </p:ext>
    </p:extLst>
  </p:cSld>
  <p:clrMapOvr>
    <a:masterClrMapping/>
  </p:clrMapOvr>
  <p:transition spd="slow">
    <p:push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5B9A1E-5CC0-4816-88A6-4A18776ADA26}"/>
              </a:ext>
            </a:extLst>
          </p:cNvPr>
          <p:cNvSpPr>
            <a:spLocks noGrp="1"/>
          </p:cNvSpPr>
          <p:nvPr>
            <p:ph type="title"/>
          </p:nvPr>
        </p:nvSpPr>
        <p:spPr>
          <a:xfrm>
            <a:off x="3702424" y="1225457"/>
            <a:ext cx="7270376" cy="1325563"/>
          </a:xfrm>
        </p:spPr>
        <p:txBody>
          <a:bodyPr/>
          <a:lstStyle/>
          <a:p>
            <a:r>
              <a:rPr lang="en-US" i="0" dirty="0">
                <a:cs typeface="Arial"/>
              </a:rPr>
              <a:t>Have questions on ways to give? </a:t>
            </a:r>
            <a:endParaRPr lang="en-US" i="0" dirty="0"/>
          </a:p>
        </p:txBody>
      </p:sp>
      <p:sp>
        <p:nvSpPr>
          <p:cNvPr id="4" name="Content Placeholder 3">
            <a:extLst>
              <a:ext uri="{FF2B5EF4-FFF2-40B4-BE49-F238E27FC236}">
                <a16:creationId xmlns:a16="http://schemas.microsoft.com/office/drawing/2014/main" id="{5C0B69B0-CF83-4394-8790-592CAC02CB1E}"/>
              </a:ext>
            </a:extLst>
          </p:cNvPr>
          <p:cNvSpPr>
            <a:spLocks noGrp="1"/>
          </p:cNvSpPr>
          <p:nvPr>
            <p:ph idx="1"/>
          </p:nvPr>
        </p:nvSpPr>
        <p:spPr/>
        <p:txBody>
          <a:bodyPr vert="horz" lIns="91440" tIns="45720" rIns="91440" bIns="45720" rtlCol="0" anchor="t">
            <a:normAutofit/>
          </a:bodyPr>
          <a:lstStyle/>
          <a:p>
            <a:r>
              <a:rPr lang="en-US" dirty="0"/>
              <a:t>Contact</a:t>
            </a:r>
            <a:r>
              <a:rPr lang="en-US" dirty="0">
                <a:latin typeface="Montserrat Medium"/>
                <a:cs typeface="Arial"/>
              </a:rPr>
              <a:t> [Name] at [Phone number] or [email address] or stop by the front office. </a:t>
            </a:r>
            <a:endParaRPr lang="en-US" dirty="0"/>
          </a:p>
        </p:txBody>
      </p:sp>
    </p:spTree>
    <p:extLst>
      <p:ext uri="{BB962C8B-B14F-4D97-AF65-F5344CB8AC3E}">
        <p14:creationId xmlns:p14="http://schemas.microsoft.com/office/powerpoint/2010/main" val="2897876596"/>
      </p:ext>
    </p:extLst>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B0729B2-FCC3-EB43-B7C4-2372BBC8D1F6}"/>
              </a:ext>
            </a:extLst>
          </p:cNvPr>
          <p:cNvSpPr txBox="1">
            <a:spLocks/>
          </p:cNvSpPr>
          <p:nvPr/>
        </p:nvSpPr>
        <p:spPr>
          <a:xfrm>
            <a:off x="1647825" y="2882563"/>
            <a:ext cx="8896350" cy="109287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0" spc="100" dirty="0">
                <a:latin typeface="Arial Black" panose="020B0A04020102020204" pitchFamily="34" charset="0"/>
              </a:rPr>
              <a:t>Thank You!</a:t>
            </a:r>
          </a:p>
        </p:txBody>
      </p:sp>
    </p:spTree>
    <p:extLst>
      <p:ext uri="{BB962C8B-B14F-4D97-AF65-F5344CB8AC3E}">
        <p14:creationId xmlns:p14="http://schemas.microsoft.com/office/powerpoint/2010/main" val="79254943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68F3F-1F69-4746-A792-9A457435EC24}"/>
              </a:ext>
            </a:extLst>
          </p:cNvPr>
          <p:cNvSpPr>
            <a:spLocks noGrp="1"/>
          </p:cNvSpPr>
          <p:nvPr>
            <p:ph type="title"/>
          </p:nvPr>
        </p:nvSpPr>
        <p:spPr/>
        <p:txBody>
          <a:bodyPr/>
          <a:lstStyle/>
          <a:p>
            <a:r>
              <a:rPr lang="en-US" i="0" dirty="0"/>
              <a:t>Overview</a:t>
            </a:r>
          </a:p>
        </p:txBody>
      </p:sp>
      <p:sp>
        <p:nvSpPr>
          <p:cNvPr id="3" name="Content Placeholder 2">
            <a:extLst>
              <a:ext uri="{FF2B5EF4-FFF2-40B4-BE49-F238E27FC236}">
                <a16:creationId xmlns:a16="http://schemas.microsoft.com/office/drawing/2014/main" id="{2EB20B94-0109-4B42-A531-31572C91A156}"/>
              </a:ext>
            </a:extLst>
          </p:cNvPr>
          <p:cNvSpPr>
            <a:spLocks noGrp="1"/>
          </p:cNvSpPr>
          <p:nvPr>
            <p:ph idx="1"/>
          </p:nvPr>
        </p:nvSpPr>
        <p:spPr/>
        <p:txBody>
          <a:bodyPr vert="horz" lIns="91440" tIns="45720" rIns="91440" bIns="45720" rtlCol="0" anchor="t">
            <a:normAutofit/>
          </a:bodyPr>
          <a:lstStyle/>
          <a:p>
            <a:r>
              <a:rPr lang="en-US" dirty="0"/>
              <a:t>Why tithing is important to [Insert Church Name]</a:t>
            </a:r>
          </a:p>
          <a:p>
            <a:r>
              <a:rPr lang="en-US" dirty="0"/>
              <a:t>Who is Vanco? </a:t>
            </a:r>
          </a:p>
          <a:p>
            <a:r>
              <a:rPr lang="en-US" dirty="0"/>
              <a:t>How to give to [Insert Church Name]</a:t>
            </a:r>
          </a:p>
          <a:p>
            <a:r>
              <a:rPr lang="en-US" dirty="0"/>
              <a:t>Additional questions</a:t>
            </a:r>
          </a:p>
        </p:txBody>
      </p:sp>
    </p:spTree>
    <p:extLst>
      <p:ext uri="{BB962C8B-B14F-4D97-AF65-F5344CB8AC3E}">
        <p14:creationId xmlns:p14="http://schemas.microsoft.com/office/powerpoint/2010/main" val="386234917"/>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68F3F-1F69-4746-A792-9A457435EC24}"/>
              </a:ext>
            </a:extLst>
          </p:cNvPr>
          <p:cNvSpPr>
            <a:spLocks noGrp="1"/>
          </p:cNvSpPr>
          <p:nvPr>
            <p:ph type="title"/>
          </p:nvPr>
        </p:nvSpPr>
        <p:spPr/>
        <p:txBody>
          <a:bodyPr/>
          <a:lstStyle/>
          <a:p>
            <a:r>
              <a:rPr lang="en-US" i="0" dirty="0"/>
              <a:t>Why Tithing is Important</a:t>
            </a:r>
          </a:p>
        </p:txBody>
      </p:sp>
      <p:sp>
        <p:nvSpPr>
          <p:cNvPr id="3" name="Content Placeholder 2">
            <a:extLst>
              <a:ext uri="{FF2B5EF4-FFF2-40B4-BE49-F238E27FC236}">
                <a16:creationId xmlns:a16="http://schemas.microsoft.com/office/drawing/2014/main" id="{2EB20B94-0109-4B42-A531-31572C91A156}"/>
              </a:ext>
            </a:extLst>
          </p:cNvPr>
          <p:cNvSpPr>
            <a:spLocks noGrp="1"/>
          </p:cNvSpPr>
          <p:nvPr>
            <p:ph idx="1"/>
          </p:nvPr>
        </p:nvSpPr>
        <p:spPr/>
        <p:txBody>
          <a:bodyPr vert="horz" lIns="91440" tIns="45720" rIns="91440" bIns="45720" rtlCol="0" anchor="t">
            <a:normAutofit fontScale="92500"/>
          </a:bodyPr>
          <a:lstStyle/>
          <a:p>
            <a:r>
              <a:rPr lang="en-US" dirty="0"/>
              <a:t>Helps us accomplish and expand our missions</a:t>
            </a:r>
          </a:p>
          <a:p>
            <a:r>
              <a:rPr lang="en-US" dirty="0"/>
              <a:t>Enables us to do good works in our local communities</a:t>
            </a:r>
          </a:p>
          <a:p>
            <a:r>
              <a:rPr lang="en-US" dirty="0"/>
              <a:t>Supports our pastors and faith team</a:t>
            </a:r>
          </a:p>
          <a:p>
            <a:r>
              <a:rPr lang="en-US" dirty="0"/>
              <a:t>Helps us maintain and grow our physical church</a:t>
            </a:r>
          </a:p>
          <a:p>
            <a:r>
              <a:rPr lang="en-US" dirty="0"/>
              <a:t>Allows us to invest in technology for new ways to gather and worship</a:t>
            </a:r>
          </a:p>
          <a:p>
            <a:pPr marL="0" indent="0">
              <a:buNone/>
            </a:pPr>
            <a:endParaRPr lang="en-US" dirty="0"/>
          </a:p>
        </p:txBody>
      </p:sp>
    </p:spTree>
    <p:extLst>
      <p:ext uri="{BB962C8B-B14F-4D97-AF65-F5344CB8AC3E}">
        <p14:creationId xmlns:p14="http://schemas.microsoft.com/office/powerpoint/2010/main" val="1545252934"/>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E46E091-15A7-401B-A3C1-7297B44BAAE2}"/>
              </a:ext>
            </a:extLst>
          </p:cNvPr>
          <p:cNvSpPr/>
          <p:nvPr/>
        </p:nvSpPr>
        <p:spPr>
          <a:xfrm>
            <a:off x="4718763" y="2851150"/>
            <a:ext cx="2754474" cy="1454277"/>
          </a:xfrm>
          <a:prstGeom prst="rect">
            <a:avLst/>
          </a:prstGeom>
          <a:solidFill>
            <a:schemeClr val="bg1"/>
          </a:solidFill>
          <a:ln w="28575">
            <a:solidFill>
              <a:srgbClr val="3128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 name="Rectangle 2">
            <a:extLst>
              <a:ext uri="{FF2B5EF4-FFF2-40B4-BE49-F238E27FC236}">
                <a16:creationId xmlns:a16="http://schemas.microsoft.com/office/drawing/2014/main" id="{EF70DCF0-864A-4B34-A85A-E50B01A22B24}"/>
              </a:ext>
            </a:extLst>
          </p:cNvPr>
          <p:cNvSpPr/>
          <p:nvPr/>
        </p:nvSpPr>
        <p:spPr>
          <a:xfrm>
            <a:off x="1075495" y="2838070"/>
            <a:ext cx="2754474" cy="1454277"/>
          </a:xfrm>
          <a:prstGeom prst="rect">
            <a:avLst/>
          </a:prstGeom>
          <a:solidFill>
            <a:schemeClr val="bg1"/>
          </a:solidFill>
          <a:ln w="28575">
            <a:solidFill>
              <a:srgbClr val="3128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Title 3">
            <a:extLst>
              <a:ext uri="{FF2B5EF4-FFF2-40B4-BE49-F238E27FC236}">
                <a16:creationId xmlns:a16="http://schemas.microsoft.com/office/drawing/2014/main" id="{83D08D09-4625-8B43-8FFA-F8B047AE92B4}"/>
              </a:ext>
            </a:extLst>
          </p:cNvPr>
          <p:cNvSpPr>
            <a:spLocks noGrp="1"/>
          </p:cNvSpPr>
          <p:nvPr>
            <p:ph type="title"/>
          </p:nvPr>
        </p:nvSpPr>
        <p:spPr>
          <a:xfrm>
            <a:off x="546735" y="1448234"/>
            <a:ext cx="11384280" cy="562527"/>
          </a:xfrm>
          <a:prstGeom prst="rect">
            <a:avLst/>
          </a:prstGeom>
        </p:spPr>
        <p:txBody>
          <a:bodyPr/>
          <a:lstStyle/>
          <a:p>
            <a:pPr algn="ctr"/>
            <a:r>
              <a:rPr lang="en-US" b="1" i="0" dirty="0"/>
              <a:t>Meet Vanco, Our Online Giving Provider</a:t>
            </a:r>
          </a:p>
        </p:txBody>
      </p:sp>
      <p:sp>
        <p:nvSpPr>
          <p:cNvPr id="8" name="Content Placeholder 4">
            <a:extLst>
              <a:ext uri="{FF2B5EF4-FFF2-40B4-BE49-F238E27FC236}">
                <a16:creationId xmlns:a16="http://schemas.microsoft.com/office/drawing/2014/main" id="{A1D0100B-DD4F-3E49-81F5-E82D3D2C9732}"/>
              </a:ext>
            </a:extLst>
          </p:cNvPr>
          <p:cNvSpPr txBox="1">
            <a:spLocks/>
          </p:cNvSpPr>
          <p:nvPr/>
        </p:nvSpPr>
        <p:spPr>
          <a:xfrm>
            <a:off x="1167135" y="3565209"/>
            <a:ext cx="2571195" cy="8590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a:solidFill>
                  <a:srgbClr val="63656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63656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63656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a:buNone/>
              <a:tabLst/>
              <a:defRPr/>
            </a:pPr>
            <a:r>
              <a:rPr kumimoji="0" lang="en-US" sz="1800" b="1" u="none" strike="noStrike" kern="1200" cap="none" spc="0" normalizeH="0" baseline="0" noProof="0" dirty="0">
                <a:ln>
                  <a:noFill/>
                </a:ln>
                <a:solidFill>
                  <a:srgbClr val="312852"/>
                </a:solidFill>
                <a:effectLst/>
                <a:uLnTx/>
                <a:uFillTx/>
                <a:latin typeface="Arial" panose="020B0604020202020204" pitchFamily="34" charset="0"/>
                <a:cs typeface="Arial" panose="020B0604020202020204" pitchFamily="34" charset="0"/>
              </a:rPr>
              <a:t>Over 20 years </a:t>
            </a:r>
            <a:br>
              <a:rPr kumimoji="0" lang="en-US" sz="1800" b="1" u="none" strike="noStrike" kern="1200" cap="none" spc="0" normalizeH="0" baseline="0" noProof="0" dirty="0">
                <a:ln>
                  <a:noFill/>
                </a:ln>
                <a:solidFill>
                  <a:srgbClr val="312852"/>
                </a:solidFill>
                <a:effectLst/>
                <a:uLnTx/>
                <a:uFillTx/>
                <a:latin typeface="Arial" panose="020B0604020202020204" pitchFamily="34" charset="0"/>
                <a:cs typeface="Arial" panose="020B0604020202020204" pitchFamily="34" charset="0"/>
              </a:rPr>
            </a:br>
            <a:r>
              <a:rPr kumimoji="0" lang="en-US" sz="1800" b="1" u="none" strike="noStrike" kern="1200" cap="none" spc="0" normalizeH="0" baseline="0" noProof="0" dirty="0">
                <a:ln>
                  <a:noFill/>
                </a:ln>
                <a:solidFill>
                  <a:srgbClr val="312852"/>
                </a:solidFill>
                <a:effectLst/>
                <a:uLnTx/>
                <a:uFillTx/>
                <a:latin typeface="Arial" panose="020B0604020202020204" pitchFamily="34" charset="0"/>
                <a:cs typeface="Arial" panose="020B0604020202020204" pitchFamily="34" charset="0"/>
              </a:rPr>
              <a:t>of experience</a:t>
            </a:r>
          </a:p>
        </p:txBody>
      </p:sp>
      <p:sp>
        <p:nvSpPr>
          <p:cNvPr id="22" name="Rectangle 21">
            <a:extLst>
              <a:ext uri="{FF2B5EF4-FFF2-40B4-BE49-F238E27FC236}">
                <a16:creationId xmlns:a16="http://schemas.microsoft.com/office/drawing/2014/main" id="{DAF69247-9BD2-4C57-85D7-2FD2CBF8FE91}"/>
              </a:ext>
            </a:extLst>
          </p:cNvPr>
          <p:cNvSpPr/>
          <p:nvPr/>
        </p:nvSpPr>
        <p:spPr>
          <a:xfrm>
            <a:off x="8362031" y="2825036"/>
            <a:ext cx="2754474" cy="1454277"/>
          </a:xfrm>
          <a:prstGeom prst="rect">
            <a:avLst/>
          </a:prstGeom>
          <a:solidFill>
            <a:schemeClr val="bg1"/>
          </a:solidFill>
          <a:ln w="28575">
            <a:solidFill>
              <a:srgbClr val="3128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Content Placeholder 4">
            <a:extLst>
              <a:ext uri="{FF2B5EF4-FFF2-40B4-BE49-F238E27FC236}">
                <a16:creationId xmlns:a16="http://schemas.microsoft.com/office/drawing/2014/main" id="{22410C8E-D1C5-A64B-8918-86FF4050CA72}"/>
              </a:ext>
            </a:extLst>
          </p:cNvPr>
          <p:cNvSpPr txBox="1">
            <a:spLocks/>
          </p:cNvSpPr>
          <p:nvPr/>
        </p:nvSpPr>
        <p:spPr>
          <a:xfrm>
            <a:off x="4715842" y="3635918"/>
            <a:ext cx="2757395" cy="8590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a:solidFill>
                  <a:srgbClr val="63656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63656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63656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a:buNone/>
              <a:tabLst/>
              <a:defRPr/>
            </a:pPr>
            <a:r>
              <a:rPr kumimoji="0" lang="en-US" sz="1800" b="1" u="none" strike="noStrike" kern="1200" cap="none" spc="0" normalizeH="0" baseline="0" noProof="0" dirty="0">
                <a:ln>
                  <a:noFill/>
                </a:ln>
                <a:solidFill>
                  <a:srgbClr val="312852"/>
                </a:solidFill>
                <a:effectLst/>
                <a:uLnTx/>
                <a:uFillTx/>
                <a:latin typeface="Arial" panose="020B0604020202020204" pitchFamily="34" charset="0"/>
                <a:cs typeface="Arial" panose="020B0604020202020204" pitchFamily="34" charset="0"/>
              </a:rPr>
              <a:t>Partnered with over 20,000+ churches</a:t>
            </a:r>
          </a:p>
        </p:txBody>
      </p:sp>
      <p:sp>
        <p:nvSpPr>
          <p:cNvPr id="10" name="Content Placeholder 4">
            <a:extLst>
              <a:ext uri="{FF2B5EF4-FFF2-40B4-BE49-F238E27FC236}">
                <a16:creationId xmlns:a16="http://schemas.microsoft.com/office/drawing/2014/main" id="{FEC6CF32-4C0F-B748-AA04-6126EBCA9DEA}"/>
              </a:ext>
            </a:extLst>
          </p:cNvPr>
          <p:cNvSpPr txBox="1">
            <a:spLocks/>
          </p:cNvSpPr>
          <p:nvPr/>
        </p:nvSpPr>
        <p:spPr>
          <a:xfrm>
            <a:off x="8898340" y="3552175"/>
            <a:ext cx="1719618" cy="8590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a:solidFill>
                  <a:srgbClr val="63656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63656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63656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a:buNone/>
              <a:tabLst/>
              <a:defRPr/>
            </a:pPr>
            <a:r>
              <a:rPr kumimoji="0" lang="en-US" sz="1800" b="1" u="none" strike="noStrike" kern="1200" cap="none" spc="0" normalizeH="0" baseline="0" noProof="0" dirty="0">
                <a:ln>
                  <a:noFill/>
                </a:ln>
                <a:solidFill>
                  <a:srgbClr val="312852"/>
                </a:solidFill>
                <a:effectLst/>
                <a:uLnTx/>
                <a:uFillTx/>
                <a:latin typeface="Arial" panose="020B0604020202020204" pitchFamily="34" charset="0"/>
                <a:cs typeface="Arial" panose="020B0604020202020204" pitchFamily="34" charset="0"/>
              </a:rPr>
              <a:t>Multiple ways to give </a:t>
            </a:r>
          </a:p>
        </p:txBody>
      </p:sp>
      <p:sp>
        <p:nvSpPr>
          <p:cNvPr id="24" name="Rectangle 23">
            <a:extLst>
              <a:ext uri="{FF2B5EF4-FFF2-40B4-BE49-F238E27FC236}">
                <a16:creationId xmlns:a16="http://schemas.microsoft.com/office/drawing/2014/main" id="{C8D99E1B-D055-41D2-BC67-A25C5674A323}"/>
              </a:ext>
            </a:extLst>
          </p:cNvPr>
          <p:cNvSpPr/>
          <p:nvPr/>
        </p:nvSpPr>
        <p:spPr>
          <a:xfrm>
            <a:off x="1075495" y="4898715"/>
            <a:ext cx="2754474" cy="1454277"/>
          </a:xfrm>
          <a:prstGeom prst="rect">
            <a:avLst/>
          </a:prstGeom>
          <a:solidFill>
            <a:schemeClr val="bg1"/>
          </a:solidFill>
          <a:ln w="28575">
            <a:solidFill>
              <a:srgbClr val="3128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 name="Content Placeholder 4">
            <a:extLst>
              <a:ext uri="{FF2B5EF4-FFF2-40B4-BE49-F238E27FC236}">
                <a16:creationId xmlns:a16="http://schemas.microsoft.com/office/drawing/2014/main" id="{29DA9E55-A525-7B43-A71D-3696CEB33C54}"/>
              </a:ext>
            </a:extLst>
          </p:cNvPr>
          <p:cNvSpPr txBox="1">
            <a:spLocks/>
          </p:cNvSpPr>
          <p:nvPr/>
        </p:nvSpPr>
        <p:spPr>
          <a:xfrm>
            <a:off x="1153665" y="5622149"/>
            <a:ext cx="2670463" cy="8590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a:solidFill>
                  <a:srgbClr val="63656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63656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63656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a:buNone/>
              <a:tabLst/>
              <a:defRPr/>
            </a:pPr>
            <a:r>
              <a:rPr kumimoji="0" lang="en-US" sz="1800" b="1" u="none" strike="noStrike" kern="1200" cap="none" spc="0" normalizeH="0" baseline="0" noProof="0" dirty="0">
                <a:ln>
                  <a:noFill/>
                </a:ln>
                <a:solidFill>
                  <a:srgbClr val="312852"/>
                </a:solidFill>
                <a:effectLst/>
                <a:uLnTx/>
                <a:uFillTx/>
                <a:latin typeface="Arial" panose="020B0604020202020204" pitchFamily="34" charset="0"/>
                <a:cs typeface="Arial" panose="020B0604020202020204" pitchFamily="34" charset="0"/>
              </a:rPr>
              <a:t>Highlights our stories and missions</a:t>
            </a:r>
          </a:p>
        </p:txBody>
      </p:sp>
      <p:sp>
        <p:nvSpPr>
          <p:cNvPr id="27" name="Rectangle 26">
            <a:extLst>
              <a:ext uri="{FF2B5EF4-FFF2-40B4-BE49-F238E27FC236}">
                <a16:creationId xmlns:a16="http://schemas.microsoft.com/office/drawing/2014/main" id="{E4F6A12F-E0BC-48C4-BAE7-EA1EABBB2157}"/>
              </a:ext>
            </a:extLst>
          </p:cNvPr>
          <p:cNvSpPr/>
          <p:nvPr/>
        </p:nvSpPr>
        <p:spPr>
          <a:xfrm>
            <a:off x="4715843" y="4898715"/>
            <a:ext cx="2754474" cy="1454277"/>
          </a:xfrm>
          <a:prstGeom prst="rect">
            <a:avLst/>
          </a:prstGeom>
          <a:solidFill>
            <a:schemeClr val="bg1"/>
          </a:solidFill>
          <a:ln w="28575">
            <a:solidFill>
              <a:srgbClr val="3128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8" name="Rectangle 27">
            <a:extLst>
              <a:ext uri="{FF2B5EF4-FFF2-40B4-BE49-F238E27FC236}">
                <a16:creationId xmlns:a16="http://schemas.microsoft.com/office/drawing/2014/main" id="{F222E3FC-3D4E-4519-A367-AB714D10A377}"/>
              </a:ext>
            </a:extLst>
          </p:cNvPr>
          <p:cNvSpPr/>
          <p:nvPr/>
        </p:nvSpPr>
        <p:spPr>
          <a:xfrm>
            <a:off x="8362031" y="4898715"/>
            <a:ext cx="2754474" cy="1454277"/>
          </a:xfrm>
          <a:prstGeom prst="rect">
            <a:avLst/>
          </a:prstGeom>
          <a:solidFill>
            <a:schemeClr val="bg1"/>
          </a:solidFill>
          <a:ln w="28575">
            <a:solidFill>
              <a:srgbClr val="3128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Content Placeholder 4">
            <a:extLst>
              <a:ext uri="{FF2B5EF4-FFF2-40B4-BE49-F238E27FC236}">
                <a16:creationId xmlns:a16="http://schemas.microsoft.com/office/drawing/2014/main" id="{B762753E-7CD3-3B42-95AF-3CA30855800D}"/>
              </a:ext>
            </a:extLst>
          </p:cNvPr>
          <p:cNvSpPr txBox="1">
            <a:spLocks/>
          </p:cNvSpPr>
          <p:nvPr/>
        </p:nvSpPr>
        <p:spPr>
          <a:xfrm>
            <a:off x="8600899" y="5622149"/>
            <a:ext cx="2305401" cy="8590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a:solidFill>
                  <a:srgbClr val="63656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63656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63656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fontAlgn="base">
              <a:spcAft>
                <a:spcPct val="0"/>
              </a:spcAft>
              <a:defRPr/>
            </a:pPr>
            <a:r>
              <a:rPr lang="en-US" sz="1800" b="1" dirty="0">
                <a:solidFill>
                  <a:srgbClr val="312852"/>
                </a:solidFill>
                <a:latin typeface="Arial" panose="020B0604020202020204" pitchFamily="34" charset="0"/>
                <a:cs typeface="Arial" panose="020B0604020202020204" pitchFamily="34" charset="0"/>
              </a:rPr>
              <a:t>Saves our staff time hours </a:t>
            </a:r>
            <a:endParaRPr lang="en-US" sz="1800" b="1" u="none" strike="noStrike" kern="1200" cap="none" spc="0" normalizeH="0" baseline="0" noProof="0" dirty="0">
              <a:ln>
                <a:noFill/>
              </a:ln>
              <a:solidFill>
                <a:srgbClr val="312852"/>
              </a:solidFill>
              <a:effectLst/>
              <a:uLnTx/>
              <a:uFillTx/>
              <a:latin typeface="Arial" panose="020B0604020202020204" pitchFamily="34" charset="0"/>
              <a:cs typeface="Arial" panose="020B0604020202020204" pitchFamily="34" charset="0"/>
            </a:endParaRPr>
          </a:p>
        </p:txBody>
      </p:sp>
      <p:pic>
        <p:nvPicPr>
          <p:cNvPr id="34" name="Picture 33" descr="Icon&#10;&#10;Description automatically generated">
            <a:extLst>
              <a:ext uri="{FF2B5EF4-FFF2-40B4-BE49-F238E27FC236}">
                <a16:creationId xmlns:a16="http://schemas.microsoft.com/office/drawing/2014/main" id="{A546F068-6752-4E7A-A5DA-083BBF578558}"/>
              </a:ext>
            </a:extLst>
          </p:cNvPr>
          <p:cNvPicPr>
            <a:picLocks noChangeAspect="1"/>
          </p:cNvPicPr>
          <p:nvPr/>
        </p:nvPicPr>
        <p:blipFill>
          <a:blip r:embed="rId3"/>
          <a:stretch>
            <a:fillRect/>
          </a:stretch>
        </p:blipFill>
        <p:spPr>
          <a:xfrm>
            <a:off x="1776102" y="4501485"/>
            <a:ext cx="1342682" cy="1004326"/>
          </a:xfrm>
          <a:prstGeom prst="rect">
            <a:avLst/>
          </a:prstGeom>
        </p:spPr>
      </p:pic>
      <p:sp>
        <p:nvSpPr>
          <p:cNvPr id="14" name="Content Placeholder 4">
            <a:extLst>
              <a:ext uri="{FF2B5EF4-FFF2-40B4-BE49-F238E27FC236}">
                <a16:creationId xmlns:a16="http://schemas.microsoft.com/office/drawing/2014/main" id="{7CD38719-CA6F-417D-8A08-0050543AC1B0}"/>
              </a:ext>
            </a:extLst>
          </p:cNvPr>
          <p:cNvSpPr txBox="1">
            <a:spLocks/>
          </p:cNvSpPr>
          <p:nvPr/>
        </p:nvSpPr>
        <p:spPr>
          <a:xfrm>
            <a:off x="4807482" y="5725211"/>
            <a:ext cx="2571195" cy="8590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a:solidFill>
                  <a:srgbClr val="63656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63656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63656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63656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fontAlgn="base">
              <a:spcAft>
                <a:spcPct val="0"/>
              </a:spcAft>
              <a:defRPr/>
            </a:pPr>
            <a:r>
              <a:rPr lang="en-US" sz="1800" b="1" dirty="0">
                <a:solidFill>
                  <a:srgbClr val="312852"/>
                </a:solidFill>
                <a:latin typeface="Arial" panose="020B0604020202020204" pitchFamily="34" charset="0"/>
                <a:cs typeface="Arial" panose="020B0604020202020204" pitchFamily="34" charset="0"/>
              </a:rPr>
              <a:t>Easy to use</a:t>
            </a:r>
            <a:endParaRPr lang="en-US" sz="1800" b="1" u="none" strike="noStrike" kern="1200" cap="none" spc="0" normalizeH="0" baseline="0" noProof="0" dirty="0">
              <a:ln>
                <a:noFill/>
              </a:ln>
              <a:solidFill>
                <a:srgbClr val="312852"/>
              </a:solidFill>
              <a:effectLst/>
              <a:uLnTx/>
              <a:uFillTx/>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C8E36F5D-AE39-49C3-A193-E862A63914A0}"/>
              </a:ext>
            </a:extLst>
          </p:cNvPr>
          <p:cNvGrpSpPr/>
          <p:nvPr/>
        </p:nvGrpSpPr>
        <p:grpSpPr>
          <a:xfrm>
            <a:off x="2091854" y="2366330"/>
            <a:ext cx="721759" cy="1139026"/>
            <a:chOff x="3839126" y="2147657"/>
            <a:chExt cx="721759" cy="1139026"/>
          </a:xfrm>
        </p:grpSpPr>
        <p:sp>
          <p:nvSpPr>
            <p:cNvPr id="6" name="Oval 5">
              <a:extLst>
                <a:ext uri="{FF2B5EF4-FFF2-40B4-BE49-F238E27FC236}">
                  <a16:creationId xmlns:a16="http://schemas.microsoft.com/office/drawing/2014/main" id="{E985AD79-70C2-4B6D-8546-6780FB8D14CD}"/>
                </a:ext>
              </a:extLst>
            </p:cNvPr>
            <p:cNvSpPr/>
            <p:nvPr/>
          </p:nvSpPr>
          <p:spPr>
            <a:xfrm>
              <a:off x="3858691" y="2265624"/>
              <a:ext cx="682625" cy="6826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A picture containing drawing&#10;&#10;Description automatically generated">
              <a:extLst>
                <a:ext uri="{FF2B5EF4-FFF2-40B4-BE49-F238E27FC236}">
                  <a16:creationId xmlns:a16="http://schemas.microsoft.com/office/drawing/2014/main" id="{CB1E6586-76CA-E24C-A87A-7159593FDBD1}"/>
                </a:ext>
              </a:extLst>
            </p:cNvPr>
            <p:cNvPicPr>
              <a:picLocks noChangeAspect="1"/>
            </p:cNvPicPr>
            <p:nvPr/>
          </p:nvPicPr>
          <p:blipFill>
            <a:blip r:embed="rId4"/>
            <a:stretch>
              <a:fillRect/>
            </a:stretch>
          </p:blipFill>
          <p:spPr>
            <a:xfrm>
              <a:off x="3839126" y="2147657"/>
              <a:ext cx="721759" cy="1139026"/>
            </a:xfrm>
            <a:prstGeom prst="rect">
              <a:avLst/>
            </a:prstGeom>
          </p:spPr>
        </p:pic>
      </p:grpSp>
      <p:grpSp>
        <p:nvGrpSpPr>
          <p:cNvPr id="13" name="Group 12">
            <a:extLst>
              <a:ext uri="{FF2B5EF4-FFF2-40B4-BE49-F238E27FC236}">
                <a16:creationId xmlns:a16="http://schemas.microsoft.com/office/drawing/2014/main" id="{B6AB2577-660E-4DDE-8806-5869998FAA3B}"/>
              </a:ext>
            </a:extLst>
          </p:cNvPr>
          <p:cNvGrpSpPr/>
          <p:nvPr/>
        </p:nvGrpSpPr>
        <p:grpSpPr>
          <a:xfrm>
            <a:off x="5639262" y="2330618"/>
            <a:ext cx="913476" cy="1210450"/>
            <a:chOff x="7691812" y="1938107"/>
            <a:chExt cx="913476" cy="1210450"/>
          </a:xfrm>
        </p:grpSpPr>
        <p:sp>
          <p:nvSpPr>
            <p:cNvPr id="7" name="Rectangle 6">
              <a:extLst>
                <a:ext uri="{FF2B5EF4-FFF2-40B4-BE49-F238E27FC236}">
                  <a16:creationId xmlns:a16="http://schemas.microsoft.com/office/drawing/2014/main" id="{8966B2D4-9041-41BB-BF45-2DEF3D40E6A1}"/>
                </a:ext>
              </a:extLst>
            </p:cNvPr>
            <p:cNvSpPr/>
            <p:nvPr/>
          </p:nvSpPr>
          <p:spPr>
            <a:xfrm rot="5400000">
              <a:off x="7894250" y="2385412"/>
              <a:ext cx="508320"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drawing&#10;&#10;Description automatically generated">
              <a:extLst>
                <a:ext uri="{FF2B5EF4-FFF2-40B4-BE49-F238E27FC236}">
                  <a16:creationId xmlns:a16="http://schemas.microsoft.com/office/drawing/2014/main" id="{D7CBB2EB-CBC1-A04A-98B5-E5D816DE8357}"/>
                </a:ext>
              </a:extLst>
            </p:cNvPr>
            <p:cNvPicPr>
              <a:picLocks noChangeAspect="1"/>
            </p:cNvPicPr>
            <p:nvPr/>
          </p:nvPicPr>
          <p:blipFill>
            <a:blip r:embed="rId5"/>
            <a:stretch>
              <a:fillRect/>
            </a:stretch>
          </p:blipFill>
          <p:spPr>
            <a:xfrm>
              <a:off x="7691812" y="1938107"/>
              <a:ext cx="913476" cy="1210450"/>
            </a:xfrm>
            <a:prstGeom prst="rect">
              <a:avLst/>
            </a:prstGeom>
          </p:spPr>
        </p:pic>
      </p:grpSp>
      <p:grpSp>
        <p:nvGrpSpPr>
          <p:cNvPr id="20" name="Group 19">
            <a:extLst>
              <a:ext uri="{FF2B5EF4-FFF2-40B4-BE49-F238E27FC236}">
                <a16:creationId xmlns:a16="http://schemas.microsoft.com/office/drawing/2014/main" id="{F4901B1B-924A-4520-905B-952F71B87EDA}"/>
              </a:ext>
            </a:extLst>
          </p:cNvPr>
          <p:cNvGrpSpPr/>
          <p:nvPr/>
        </p:nvGrpSpPr>
        <p:grpSpPr>
          <a:xfrm>
            <a:off x="9226144" y="2506749"/>
            <a:ext cx="1026251" cy="913476"/>
            <a:chOff x="1553797" y="4399169"/>
            <a:chExt cx="1026251" cy="913476"/>
          </a:xfrm>
        </p:grpSpPr>
        <p:sp>
          <p:nvSpPr>
            <p:cNvPr id="19" name="Rectangle 18">
              <a:extLst>
                <a:ext uri="{FF2B5EF4-FFF2-40B4-BE49-F238E27FC236}">
                  <a16:creationId xmlns:a16="http://schemas.microsoft.com/office/drawing/2014/main" id="{577F0412-AE38-4B46-BDFB-D95095C1BCE6}"/>
                </a:ext>
              </a:extLst>
            </p:cNvPr>
            <p:cNvSpPr/>
            <p:nvPr/>
          </p:nvSpPr>
          <p:spPr>
            <a:xfrm rot="2700000">
              <a:off x="1927099" y="4466950"/>
              <a:ext cx="327281" cy="327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light, drawing&#10;&#10;Description automatically generated">
              <a:extLst>
                <a:ext uri="{FF2B5EF4-FFF2-40B4-BE49-F238E27FC236}">
                  <a16:creationId xmlns:a16="http://schemas.microsoft.com/office/drawing/2014/main" id="{23EA7DAE-523E-8145-8782-552D138778B0}"/>
                </a:ext>
              </a:extLst>
            </p:cNvPr>
            <p:cNvPicPr>
              <a:picLocks noChangeAspect="1"/>
            </p:cNvPicPr>
            <p:nvPr/>
          </p:nvPicPr>
          <p:blipFill>
            <a:blip r:embed="rId6"/>
            <a:stretch>
              <a:fillRect/>
            </a:stretch>
          </p:blipFill>
          <p:spPr>
            <a:xfrm>
              <a:off x="1553797" y="4399169"/>
              <a:ext cx="1026251" cy="913476"/>
            </a:xfrm>
            <a:prstGeom prst="rect">
              <a:avLst/>
            </a:prstGeom>
          </p:spPr>
        </p:pic>
      </p:grpSp>
      <p:grpSp>
        <p:nvGrpSpPr>
          <p:cNvPr id="30" name="Group 29">
            <a:extLst>
              <a:ext uri="{FF2B5EF4-FFF2-40B4-BE49-F238E27FC236}">
                <a16:creationId xmlns:a16="http://schemas.microsoft.com/office/drawing/2014/main" id="{AC445AA0-8C6A-430A-9C78-F889307A5AB9}"/>
              </a:ext>
            </a:extLst>
          </p:cNvPr>
          <p:cNvGrpSpPr/>
          <p:nvPr/>
        </p:nvGrpSpPr>
        <p:grpSpPr>
          <a:xfrm>
            <a:off x="9261238" y="4501485"/>
            <a:ext cx="1003696" cy="992419"/>
            <a:chOff x="9261238" y="4251637"/>
            <a:chExt cx="1003696" cy="992419"/>
          </a:xfrm>
        </p:grpSpPr>
        <p:sp>
          <p:nvSpPr>
            <p:cNvPr id="29" name="Freeform: Shape 28">
              <a:extLst>
                <a:ext uri="{FF2B5EF4-FFF2-40B4-BE49-F238E27FC236}">
                  <a16:creationId xmlns:a16="http://schemas.microsoft.com/office/drawing/2014/main" id="{853A37CA-C9DB-4E63-B981-AA4FADE71579}"/>
                </a:ext>
              </a:extLst>
            </p:cNvPr>
            <p:cNvSpPr/>
            <p:nvPr/>
          </p:nvSpPr>
          <p:spPr>
            <a:xfrm>
              <a:off x="9296400" y="4546600"/>
              <a:ext cx="914400" cy="527050"/>
            </a:xfrm>
            <a:custGeom>
              <a:avLst/>
              <a:gdLst>
                <a:gd name="connsiteX0" fmla="*/ 0 w 914400"/>
                <a:gd name="connsiteY0" fmla="*/ 165100 h 527050"/>
                <a:gd name="connsiteX1" fmla="*/ 0 w 914400"/>
                <a:gd name="connsiteY1" fmla="*/ 165100 h 527050"/>
                <a:gd name="connsiteX2" fmla="*/ 38100 w 914400"/>
                <a:gd name="connsiteY2" fmla="*/ 215900 h 527050"/>
                <a:gd name="connsiteX3" fmla="*/ 76200 w 914400"/>
                <a:gd name="connsiteY3" fmla="*/ 247650 h 527050"/>
                <a:gd name="connsiteX4" fmla="*/ 95250 w 914400"/>
                <a:gd name="connsiteY4" fmla="*/ 266700 h 527050"/>
                <a:gd name="connsiteX5" fmla="*/ 120650 w 914400"/>
                <a:gd name="connsiteY5" fmla="*/ 285750 h 527050"/>
                <a:gd name="connsiteX6" fmla="*/ 158750 w 914400"/>
                <a:gd name="connsiteY6" fmla="*/ 330200 h 527050"/>
                <a:gd name="connsiteX7" fmla="*/ 177800 w 914400"/>
                <a:gd name="connsiteY7" fmla="*/ 349250 h 527050"/>
                <a:gd name="connsiteX8" fmla="*/ 184150 w 914400"/>
                <a:gd name="connsiteY8" fmla="*/ 374650 h 527050"/>
                <a:gd name="connsiteX9" fmla="*/ 209550 w 914400"/>
                <a:gd name="connsiteY9" fmla="*/ 387350 h 527050"/>
                <a:gd name="connsiteX10" fmla="*/ 260350 w 914400"/>
                <a:gd name="connsiteY10" fmla="*/ 419100 h 527050"/>
                <a:gd name="connsiteX11" fmla="*/ 317500 w 914400"/>
                <a:gd name="connsiteY11" fmla="*/ 457200 h 527050"/>
                <a:gd name="connsiteX12" fmla="*/ 349250 w 914400"/>
                <a:gd name="connsiteY12" fmla="*/ 476250 h 527050"/>
                <a:gd name="connsiteX13" fmla="*/ 387350 w 914400"/>
                <a:gd name="connsiteY13" fmla="*/ 501650 h 527050"/>
                <a:gd name="connsiteX14" fmla="*/ 431800 w 914400"/>
                <a:gd name="connsiteY14" fmla="*/ 520700 h 527050"/>
                <a:gd name="connsiteX15" fmla="*/ 450850 w 914400"/>
                <a:gd name="connsiteY15" fmla="*/ 527050 h 527050"/>
                <a:gd name="connsiteX16" fmla="*/ 584200 w 914400"/>
                <a:gd name="connsiteY16" fmla="*/ 501650 h 527050"/>
                <a:gd name="connsiteX17" fmla="*/ 603250 w 914400"/>
                <a:gd name="connsiteY17" fmla="*/ 488950 h 527050"/>
                <a:gd name="connsiteX18" fmla="*/ 615950 w 914400"/>
                <a:gd name="connsiteY18" fmla="*/ 463550 h 527050"/>
                <a:gd name="connsiteX19" fmla="*/ 635000 w 914400"/>
                <a:gd name="connsiteY19" fmla="*/ 444500 h 527050"/>
                <a:gd name="connsiteX20" fmla="*/ 685800 w 914400"/>
                <a:gd name="connsiteY20" fmla="*/ 412750 h 527050"/>
                <a:gd name="connsiteX21" fmla="*/ 711200 w 914400"/>
                <a:gd name="connsiteY21" fmla="*/ 406400 h 527050"/>
                <a:gd name="connsiteX22" fmla="*/ 730250 w 914400"/>
                <a:gd name="connsiteY22" fmla="*/ 387350 h 527050"/>
                <a:gd name="connsiteX23" fmla="*/ 800100 w 914400"/>
                <a:gd name="connsiteY23" fmla="*/ 342900 h 527050"/>
                <a:gd name="connsiteX24" fmla="*/ 812800 w 914400"/>
                <a:gd name="connsiteY24" fmla="*/ 323850 h 527050"/>
                <a:gd name="connsiteX25" fmla="*/ 831850 w 914400"/>
                <a:gd name="connsiteY25" fmla="*/ 292100 h 527050"/>
                <a:gd name="connsiteX26" fmla="*/ 850900 w 914400"/>
                <a:gd name="connsiteY26" fmla="*/ 273050 h 527050"/>
                <a:gd name="connsiteX27" fmla="*/ 863600 w 914400"/>
                <a:gd name="connsiteY27" fmla="*/ 234950 h 527050"/>
                <a:gd name="connsiteX28" fmla="*/ 889000 w 914400"/>
                <a:gd name="connsiteY28" fmla="*/ 196850 h 527050"/>
                <a:gd name="connsiteX29" fmla="*/ 914400 w 914400"/>
                <a:gd name="connsiteY29" fmla="*/ 165100 h 527050"/>
                <a:gd name="connsiteX30" fmla="*/ 895350 w 914400"/>
                <a:gd name="connsiteY30" fmla="*/ 69850 h 527050"/>
                <a:gd name="connsiteX31" fmla="*/ 876300 w 914400"/>
                <a:gd name="connsiteY31" fmla="*/ 57150 h 527050"/>
                <a:gd name="connsiteX32" fmla="*/ 844550 w 914400"/>
                <a:gd name="connsiteY32" fmla="*/ 25400 h 527050"/>
                <a:gd name="connsiteX33" fmla="*/ 781050 w 914400"/>
                <a:gd name="connsiteY33" fmla="*/ 0 h 527050"/>
                <a:gd name="connsiteX34" fmla="*/ 254000 w 914400"/>
                <a:gd name="connsiteY34" fmla="*/ 12700 h 527050"/>
                <a:gd name="connsiteX35" fmla="*/ 222250 w 914400"/>
                <a:gd name="connsiteY35" fmla="*/ 19050 h 527050"/>
                <a:gd name="connsiteX36" fmla="*/ 158750 w 914400"/>
                <a:gd name="connsiteY36" fmla="*/ 38100 h 527050"/>
                <a:gd name="connsiteX37" fmla="*/ 139700 w 914400"/>
                <a:gd name="connsiteY37" fmla="*/ 44450 h 527050"/>
                <a:gd name="connsiteX38" fmla="*/ 107950 w 914400"/>
                <a:gd name="connsiteY38" fmla="*/ 57150 h 527050"/>
                <a:gd name="connsiteX39" fmla="*/ 82550 w 914400"/>
                <a:gd name="connsiteY39" fmla="*/ 63500 h 527050"/>
                <a:gd name="connsiteX40" fmla="*/ 44450 w 914400"/>
                <a:gd name="connsiteY40" fmla="*/ 88900 h 527050"/>
                <a:gd name="connsiteX41" fmla="*/ 25400 w 914400"/>
                <a:gd name="connsiteY41" fmla="*/ 101600 h 527050"/>
                <a:gd name="connsiteX42" fmla="*/ 0 w 914400"/>
                <a:gd name="connsiteY42" fmla="*/ 165100 h 52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4400" h="527050">
                  <a:moveTo>
                    <a:pt x="0" y="165100"/>
                  </a:moveTo>
                  <a:lnTo>
                    <a:pt x="0" y="165100"/>
                  </a:lnTo>
                  <a:cubicBezTo>
                    <a:pt x="12700" y="182033"/>
                    <a:pt x="24696" y="199518"/>
                    <a:pt x="38100" y="215900"/>
                  </a:cubicBezTo>
                  <a:cubicBezTo>
                    <a:pt x="61952" y="245053"/>
                    <a:pt x="50183" y="225969"/>
                    <a:pt x="76200" y="247650"/>
                  </a:cubicBezTo>
                  <a:cubicBezTo>
                    <a:pt x="83099" y="253399"/>
                    <a:pt x="88432" y="260856"/>
                    <a:pt x="95250" y="266700"/>
                  </a:cubicBezTo>
                  <a:cubicBezTo>
                    <a:pt x="103285" y="273588"/>
                    <a:pt x="112685" y="278781"/>
                    <a:pt x="120650" y="285750"/>
                  </a:cubicBezTo>
                  <a:cubicBezTo>
                    <a:pt x="167613" y="326843"/>
                    <a:pt x="129104" y="294625"/>
                    <a:pt x="158750" y="330200"/>
                  </a:cubicBezTo>
                  <a:cubicBezTo>
                    <a:pt x="164499" y="337099"/>
                    <a:pt x="171450" y="342900"/>
                    <a:pt x="177800" y="349250"/>
                  </a:cubicBezTo>
                  <a:cubicBezTo>
                    <a:pt x="179917" y="357717"/>
                    <a:pt x="178563" y="367946"/>
                    <a:pt x="184150" y="374650"/>
                  </a:cubicBezTo>
                  <a:cubicBezTo>
                    <a:pt x="190210" y="381922"/>
                    <a:pt x="201847" y="381848"/>
                    <a:pt x="209550" y="387350"/>
                  </a:cubicBezTo>
                  <a:cubicBezTo>
                    <a:pt x="261306" y="424318"/>
                    <a:pt x="188980" y="390552"/>
                    <a:pt x="260350" y="419100"/>
                  </a:cubicBezTo>
                  <a:cubicBezTo>
                    <a:pt x="292358" y="451108"/>
                    <a:pt x="266755" y="429521"/>
                    <a:pt x="317500" y="457200"/>
                  </a:cubicBezTo>
                  <a:cubicBezTo>
                    <a:pt x="328335" y="463110"/>
                    <a:pt x="338837" y="469624"/>
                    <a:pt x="349250" y="476250"/>
                  </a:cubicBezTo>
                  <a:cubicBezTo>
                    <a:pt x="362127" y="484445"/>
                    <a:pt x="372870" y="496823"/>
                    <a:pt x="387350" y="501650"/>
                  </a:cubicBezTo>
                  <a:cubicBezTo>
                    <a:pt x="432026" y="516542"/>
                    <a:pt x="376873" y="497160"/>
                    <a:pt x="431800" y="520700"/>
                  </a:cubicBezTo>
                  <a:cubicBezTo>
                    <a:pt x="437952" y="523337"/>
                    <a:pt x="444500" y="524933"/>
                    <a:pt x="450850" y="527050"/>
                  </a:cubicBezTo>
                  <a:cubicBezTo>
                    <a:pt x="500845" y="520384"/>
                    <a:pt x="540172" y="521218"/>
                    <a:pt x="584200" y="501650"/>
                  </a:cubicBezTo>
                  <a:cubicBezTo>
                    <a:pt x="591174" y="498550"/>
                    <a:pt x="596900" y="493183"/>
                    <a:pt x="603250" y="488950"/>
                  </a:cubicBezTo>
                  <a:cubicBezTo>
                    <a:pt x="607483" y="480483"/>
                    <a:pt x="610448" y="471253"/>
                    <a:pt x="615950" y="463550"/>
                  </a:cubicBezTo>
                  <a:cubicBezTo>
                    <a:pt x="621170" y="456242"/>
                    <a:pt x="628182" y="450344"/>
                    <a:pt x="635000" y="444500"/>
                  </a:cubicBezTo>
                  <a:cubicBezTo>
                    <a:pt x="650539" y="431181"/>
                    <a:pt x="666527" y="419977"/>
                    <a:pt x="685800" y="412750"/>
                  </a:cubicBezTo>
                  <a:cubicBezTo>
                    <a:pt x="693972" y="409686"/>
                    <a:pt x="702733" y="408517"/>
                    <a:pt x="711200" y="406400"/>
                  </a:cubicBezTo>
                  <a:cubicBezTo>
                    <a:pt x="717550" y="400050"/>
                    <a:pt x="722778" y="392331"/>
                    <a:pt x="730250" y="387350"/>
                  </a:cubicBezTo>
                  <a:cubicBezTo>
                    <a:pt x="769051" y="361483"/>
                    <a:pt x="744988" y="425568"/>
                    <a:pt x="800100" y="342900"/>
                  </a:cubicBezTo>
                  <a:cubicBezTo>
                    <a:pt x="804333" y="336550"/>
                    <a:pt x="808755" y="330322"/>
                    <a:pt x="812800" y="323850"/>
                  </a:cubicBezTo>
                  <a:cubicBezTo>
                    <a:pt x="819341" y="313384"/>
                    <a:pt x="824445" y="301974"/>
                    <a:pt x="831850" y="292100"/>
                  </a:cubicBezTo>
                  <a:cubicBezTo>
                    <a:pt x="837238" y="284916"/>
                    <a:pt x="844550" y="279400"/>
                    <a:pt x="850900" y="273050"/>
                  </a:cubicBezTo>
                  <a:cubicBezTo>
                    <a:pt x="855133" y="260350"/>
                    <a:pt x="856174" y="246089"/>
                    <a:pt x="863600" y="234950"/>
                  </a:cubicBezTo>
                  <a:cubicBezTo>
                    <a:pt x="872067" y="222250"/>
                    <a:pt x="884173" y="211330"/>
                    <a:pt x="889000" y="196850"/>
                  </a:cubicBezTo>
                  <a:cubicBezTo>
                    <a:pt x="897763" y="170560"/>
                    <a:pt x="889781" y="181513"/>
                    <a:pt x="914400" y="165100"/>
                  </a:cubicBezTo>
                  <a:cubicBezTo>
                    <a:pt x="911490" y="130185"/>
                    <a:pt x="920968" y="95468"/>
                    <a:pt x="895350" y="69850"/>
                  </a:cubicBezTo>
                  <a:cubicBezTo>
                    <a:pt x="889954" y="64454"/>
                    <a:pt x="882650" y="61383"/>
                    <a:pt x="876300" y="57150"/>
                  </a:cubicBezTo>
                  <a:cubicBezTo>
                    <a:pt x="867573" y="30969"/>
                    <a:pt x="875065" y="38478"/>
                    <a:pt x="844550" y="25400"/>
                  </a:cubicBezTo>
                  <a:cubicBezTo>
                    <a:pt x="823596" y="16420"/>
                    <a:pt x="781050" y="0"/>
                    <a:pt x="781050" y="0"/>
                  </a:cubicBezTo>
                  <a:lnTo>
                    <a:pt x="254000" y="12700"/>
                  </a:lnTo>
                  <a:cubicBezTo>
                    <a:pt x="243213" y="13068"/>
                    <a:pt x="232786" y="16709"/>
                    <a:pt x="222250" y="19050"/>
                  </a:cubicBezTo>
                  <a:cubicBezTo>
                    <a:pt x="193460" y="25448"/>
                    <a:pt x="190409" y="27547"/>
                    <a:pt x="158750" y="38100"/>
                  </a:cubicBezTo>
                  <a:cubicBezTo>
                    <a:pt x="152400" y="40217"/>
                    <a:pt x="145915" y="41964"/>
                    <a:pt x="139700" y="44450"/>
                  </a:cubicBezTo>
                  <a:cubicBezTo>
                    <a:pt x="129117" y="48683"/>
                    <a:pt x="118764" y="53545"/>
                    <a:pt x="107950" y="57150"/>
                  </a:cubicBezTo>
                  <a:cubicBezTo>
                    <a:pt x="99671" y="59910"/>
                    <a:pt x="91017" y="61383"/>
                    <a:pt x="82550" y="63500"/>
                  </a:cubicBezTo>
                  <a:lnTo>
                    <a:pt x="44450" y="88900"/>
                  </a:lnTo>
                  <a:lnTo>
                    <a:pt x="25400" y="101600"/>
                  </a:lnTo>
                  <a:cubicBezTo>
                    <a:pt x="16373" y="128682"/>
                    <a:pt x="4233" y="154517"/>
                    <a:pt x="0" y="165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plate, food&#10;&#10;Description automatically generated">
              <a:extLst>
                <a:ext uri="{FF2B5EF4-FFF2-40B4-BE49-F238E27FC236}">
                  <a16:creationId xmlns:a16="http://schemas.microsoft.com/office/drawing/2014/main" id="{A2F71B55-E78F-874A-B8B7-7C0B3CC5F114}"/>
                </a:ext>
              </a:extLst>
            </p:cNvPr>
            <p:cNvPicPr>
              <a:picLocks noChangeAspect="1"/>
            </p:cNvPicPr>
            <p:nvPr/>
          </p:nvPicPr>
          <p:blipFill>
            <a:blip r:embed="rId7"/>
            <a:stretch>
              <a:fillRect/>
            </a:stretch>
          </p:blipFill>
          <p:spPr>
            <a:xfrm>
              <a:off x="9261238" y="4251637"/>
              <a:ext cx="1003696" cy="992419"/>
            </a:xfrm>
            <a:prstGeom prst="rect">
              <a:avLst/>
            </a:prstGeom>
          </p:spPr>
        </p:pic>
      </p:grpSp>
      <p:pic>
        <p:nvPicPr>
          <p:cNvPr id="32" name="Picture 31" descr="Icon&#10;&#10;Description automatically generated">
            <a:extLst>
              <a:ext uri="{FF2B5EF4-FFF2-40B4-BE49-F238E27FC236}">
                <a16:creationId xmlns:a16="http://schemas.microsoft.com/office/drawing/2014/main" id="{D558D600-7A50-437D-831B-45E9D81491ED}"/>
              </a:ext>
            </a:extLst>
          </p:cNvPr>
          <p:cNvPicPr>
            <a:picLocks noChangeAspect="1"/>
          </p:cNvPicPr>
          <p:nvPr/>
        </p:nvPicPr>
        <p:blipFill>
          <a:blip r:embed="rId8"/>
          <a:stretch>
            <a:fillRect/>
          </a:stretch>
        </p:blipFill>
        <p:spPr>
          <a:xfrm>
            <a:off x="5333599" y="4501485"/>
            <a:ext cx="1524801" cy="1049064"/>
          </a:xfrm>
          <a:prstGeom prst="rect">
            <a:avLst/>
          </a:prstGeom>
        </p:spPr>
      </p:pic>
    </p:spTree>
    <p:extLst>
      <p:ext uri="{BB962C8B-B14F-4D97-AF65-F5344CB8AC3E}">
        <p14:creationId xmlns:p14="http://schemas.microsoft.com/office/powerpoint/2010/main" val="253583256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41962AA-6E60-45BC-8183-D563C2EA985C}"/>
              </a:ext>
            </a:extLst>
          </p:cNvPr>
          <p:cNvGrpSpPr/>
          <p:nvPr/>
        </p:nvGrpSpPr>
        <p:grpSpPr>
          <a:xfrm>
            <a:off x="294956" y="2493657"/>
            <a:ext cx="3481965" cy="2811062"/>
            <a:chOff x="294956" y="2493657"/>
            <a:chExt cx="3481965" cy="2811062"/>
          </a:xfrm>
        </p:grpSpPr>
        <p:pic>
          <p:nvPicPr>
            <p:cNvPr id="19" name="Picture 18" descr="A screenshot of a computer screen&#10;&#10;Description automatically generated">
              <a:extLst>
                <a:ext uri="{FF2B5EF4-FFF2-40B4-BE49-F238E27FC236}">
                  <a16:creationId xmlns:a16="http://schemas.microsoft.com/office/drawing/2014/main" id="{DED107F8-B2CE-4D11-BF8F-18BC1654BD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956" y="3372711"/>
              <a:ext cx="3481965" cy="1932008"/>
            </a:xfrm>
            <a:prstGeom prst="rect">
              <a:avLst/>
            </a:prstGeom>
          </p:spPr>
        </p:pic>
        <p:sp>
          <p:nvSpPr>
            <p:cNvPr id="45" name="Rectangle 31">
              <a:extLst>
                <a:ext uri="{FF2B5EF4-FFF2-40B4-BE49-F238E27FC236}">
                  <a16:creationId xmlns:a16="http://schemas.microsoft.com/office/drawing/2014/main" id="{5F70382F-03F3-304C-8B8B-89B5188E4791}"/>
                </a:ext>
              </a:extLst>
            </p:cNvPr>
            <p:cNvSpPr>
              <a:spLocks noChangeArrowheads="1"/>
            </p:cNvSpPr>
            <p:nvPr/>
          </p:nvSpPr>
          <p:spPr bwMode="auto">
            <a:xfrm>
              <a:off x="1242815" y="2493657"/>
              <a:ext cx="153151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Roboto Thin" charset="0"/>
                  <a:ea typeface="MS PGothic" panose="020B0600070205080204" pitchFamily="34" charset="-128"/>
                </a:defRPr>
              </a:lvl1pPr>
              <a:lvl2pPr marL="742950" indent="-285750">
                <a:defRPr sz="2400">
                  <a:solidFill>
                    <a:schemeClr val="tx1"/>
                  </a:solidFill>
                  <a:latin typeface="Roboto Thin" charset="0"/>
                  <a:ea typeface="MS PGothic" panose="020B0600070205080204" pitchFamily="34" charset="-128"/>
                </a:defRPr>
              </a:lvl2pPr>
              <a:lvl3pPr marL="1143000" indent="-228600">
                <a:defRPr sz="2400">
                  <a:solidFill>
                    <a:schemeClr val="tx1"/>
                  </a:solidFill>
                  <a:latin typeface="Roboto Thin" charset="0"/>
                  <a:ea typeface="MS PGothic" panose="020B0600070205080204" pitchFamily="34" charset="-128"/>
                </a:defRPr>
              </a:lvl3pPr>
              <a:lvl4pPr marL="1600200" indent="-228600">
                <a:defRPr sz="2400">
                  <a:solidFill>
                    <a:schemeClr val="tx1"/>
                  </a:solidFill>
                  <a:latin typeface="Roboto Thin" charset="0"/>
                  <a:ea typeface="MS PGothic" panose="020B0600070205080204" pitchFamily="34" charset="-128"/>
                </a:defRPr>
              </a:lvl4pPr>
              <a:lvl5pPr marL="2057400" indent="-228600">
                <a:defRPr sz="2400">
                  <a:solidFill>
                    <a:schemeClr val="tx1"/>
                  </a:solidFill>
                  <a:latin typeface="Roboto Thin"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9pPr>
            </a:lstStyle>
            <a:p>
              <a:pPr algn="ctr"/>
              <a:r>
                <a:rPr lang="en-US" sz="2000" b="1" kern="1200" dirty="0">
                  <a:solidFill>
                    <a:srgbClr val="965BA6"/>
                  </a:solidFill>
                  <a:effectLst/>
                  <a:latin typeface="Montserrat ExtraBold" pitchFamily="2" charset="77"/>
                  <a:cs typeface="Arial" panose="020B0604020202020204" pitchFamily="34" charset="0"/>
                </a:rPr>
                <a:t>ONLINE</a:t>
              </a:r>
            </a:p>
          </p:txBody>
        </p:sp>
      </p:grpSp>
      <p:sp>
        <p:nvSpPr>
          <p:cNvPr id="22" name="Title 3">
            <a:extLst>
              <a:ext uri="{FF2B5EF4-FFF2-40B4-BE49-F238E27FC236}">
                <a16:creationId xmlns:a16="http://schemas.microsoft.com/office/drawing/2014/main" id="{61015334-008B-475F-BD40-8FDEFB40739B}"/>
              </a:ext>
            </a:extLst>
          </p:cNvPr>
          <p:cNvSpPr>
            <a:spLocks noGrp="1"/>
          </p:cNvSpPr>
          <p:nvPr>
            <p:ph type="title" idx="4294967295"/>
          </p:nvPr>
        </p:nvSpPr>
        <p:spPr>
          <a:xfrm>
            <a:off x="163512" y="1440810"/>
            <a:ext cx="11864975" cy="563563"/>
          </a:xfrm>
          <a:prstGeom prst="rect">
            <a:avLst/>
          </a:prstGeom>
        </p:spPr>
        <p:txBody>
          <a:bodyPr/>
          <a:lstStyle/>
          <a:p>
            <a:pPr algn="ctr"/>
            <a:r>
              <a:rPr lang="en-US" sz="3200" b="1" i="0" dirty="0"/>
              <a:t>How You Can Give To [Insert Church Name]</a:t>
            </a:r>
          </a:p>
        </p:txBody>
      </p:sp>
      <p:grpSp>
        <p:nvGrpSpPr>
          <p:cNvPr id="12" name="Group 11">
            <a:extLst>
              <a:ext uri="{FF2B5EF4-FFF2-40B4-BE49-F238E27FC236}">
                <a16:creationId xmlns:a16="http://schemas.microsoft.com/office/drawing/2014/main" id="{888DC088-A8B4-42F3-B58D-C95D2B804323}"/>
              </a:ext>
            </a:extLst>
          </p:cNvPr>
          <p:cNvGrpSpPr/>
          <p:nvPr/>
        </p:nvGrpSpPr>
        <p:grpSpPr>
          <a:xfrm>
            <a:off x="6835091" y="2493657"/>
            <a:ext cx="1597032" cy="3656905"/>
            <a:chOff x="6988233" y="2493657"/>
            <a:chExt cx="1597032" cy="3656905"/>
          </a:xfrm>
        </p:grpSpPr>
        <p:sp>
          <p:nvSpPr>
            <p:cNvPr id="37" name="Rectangle 31">
              <a:extLst>
                <a:ext uri="{FF2B5EF4-FFF2-40B4-BE49-F238E27FC236}">
                  <a16:creationId xmlns:a16="http://schemas.microsoft.com/office/drawing/2014/main" id="{B44AA56A-91F2-C743-B1F7-B16FB7EA11F2}"/>
                </a:ext>
              </a:extLst>
            </p:cNvPr>
            <p:cNvSpPr>
              <a:spLocks noChangeArrowheads="1"/>
            </p:cNvSpPr>
            <p:nvPr userDrawn="1"/>
          </p:nvSpPr>
          <p:spPr bwMode="auto">
            <a:xfrm>
              <a:off x="6988233" y="2493657"/>
              <a:ext cx="153151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Roboto Thin" charset="0"/>
                  <a:ea typeface="MS PGothic" panose="020B0600070205080204" pitchFamily="34" charset="-128"/>
                </a:defRPr>
              </a:lvl1pPr>
              <a:lvl2pPr marL="742950" indent="-285750">
                <a:defRPr sz="2400">
                  <a:solidFill>
                    <a:schemeClr val="tx1"/>
                  </a:solidFill>
                  <a:latin typeface="Roboto Thin" charset="0"/>
                  <a:ea typeface="MS PGothic" panose="020B0600070205080204" pitchFamily="34" charset="-128"/>
                </a:defRPr>
              </a:lvl2pPr>
              <a:lvl3pPr marL="1143000" indent="-228600">
                <a:defRPr sz="2400">
                  <a:solidFill>
                    <a:schemeClr val="tx1"/>
                  </a:solidFill>
                  <a:latin typeface="Roboto Thin" charset="0"/>
                  <a:ea typeface="MS PGothic" panose="020B0600070205080204" pitchFamily="34" charset="-128"/>
                </a:defRPr>
              </a:lvl3pPr>
              <a:lvl4pPr marL="1600200" indent="-228600">
                <a:defRPr sz="2400">
                  <a:solidFill>
                    <a:schemeClr val="tx1"/>
                  </a:solidFill>
                  <a:latin typeface="Roboto Thin" charset="0"/>
                  <a:ea typeface="MS PGothic" panose="020B0600070205080204" pitchFamily="34" charset="-128"/>
                </a:defRPr>
              </a:lvl4pPr>
              <a:lvl5pPr marL="2057400" indent="-228600">
                <a:defRPr sz="2400">
                  <a:solidFill>
                    <a:schemeClr val="tx1"/>
                  </a:solidFill>
                  <a:latin typeface="Roboto Thin"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9pPr>
            </a:lstStyle>
            <a:p>
              <a:pPr algn="ctr"/>
              <a:r>
                <a:rPr lang="en-US" sz="2000" b="1" kern="1200" dirty="0">
                  <a:solidFill>
                    <a:srgbClr val="965BA6"/>
                  </a:solidFill>
                  <a:effectLst/>
                  <a:latin typeface="Montserrat ExtraBold" pitchFamily="2" charset="77"/>
                  <a:cs typeface="Arial" panose="020B0604020202020204" pitchFamily="34" charset="0"/>
                </a:rPr>
                <a:t>TEXT</a:t>
              </a:r>
            </a:p>
          </p:txBody>
        </p:sp>
        <p:pic>
          <p:nvPicPr>
            <p:cNvPr id="21" name="Picture 20" descr="A screenshot of a cell phone&#10;&#10;Description automatically generated">
              <a:extLst>
                <a:ext uri="{FF2B5EF4-FFF2-40B4-BE49-F238E27FC236}">
                  <a16:creationId xmlns:a16="http://schemas.microsoft.com/office/drawing/2014/main" id="{527EE17F-0270-43BA-B69D-462B1DEE7B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8233" y="3112405"/>
              <a:ext cx="1597032" cy="3038157"/>
            </a:xfrm>
            <a:prstGeom prst="rect">
              <a:avLst/>
            </a:prstGeom>
          </p:spPr>
        </p:pic>
      </p:grpSp>
      <p:grpSp>
        <p:nvGrpSpPr>
          <p:cNvPr id="11" name="Group 10">
            <a:extLst>
              <a:ext uri="{FF2B5EF4-FFF2-40B4-BE49-F238E27FC236}">
                <a16:creationId xmlns:a16="http://schemas.microsoft.com/office/drawing/2014/main" id="{F9C89E49-4950-40FE-A3E7-20B10653BF44}"/>
              </a:ext>
            </a:extLst>
          </p:cNvPr>
          <p:cNvGrpSpPr/>
          <p:nvPr/>
        </p:nvGrpSpPr>
        <p:grpSpPr>
          <a:xfrm>
            <a:off x="4445987" y="2488487"/>
            <a:ext cx="1610176" cy="3641119"/>
            <a:chOff x="4376510" y="2488487"/>
            <a:chExt cx="1610176" cy="3641119"/>
          </a:xfrm>
        </p:grpSpPr>
        <p:sp>
          <p:nvSpPr>
            <p:cNvPr id="29" name="Rectangle 31">
              <a:extLst>
                <a:ext uri="{FF2B5EF4-FFF2-40B4-BE49-F238E27FC236}">
                  <a16:creationId xmlns:a16="http://schemas.microsoft.com/office/drawing/2014/main" id="{C842E390-BE0A-3544-B0B1-B31F9B0591AD}"/>
                </a:ext>
              </a:extLst>
            </p:cNvPr>
            <p:cNvSpPr>
              <a:spLocks noChangeArrowheads="1"/>
            </p:cNvSpPr>
            <p:nvPr userDrawn="1"/>
          </p:nvSpPr>
          <p:spPr bwMode="auto">
            <a:xfrm>
              <a:off x="4376510" y="2488487"/>
              <a:ext cx="153151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Roboto Thin" charset="0"/>
                  <a:ea typeface="MS PGothic" panose="020B0600070205080204" pitchFamily="34" charset="-128"/>
                </a:defRPr>
              </a:lvl1pPr>
              <a:lvl2pPr marL="742950" indent="-285750">
                <a:defRPr sz="2400">
                  <a:solidFill>
                    <a:schemeClr val="tx1"/>
                  </a:solidFill>
                  <a:latin typeface="Roboto Thin" charset="0"/>
                  <a:ea typeface="MS PGothic" panose="020B0600070205080204" pitchFamily="34" charset="-128"/>
                </a:defRPr>
              </a:lvl2pPr>
              <a:lvl3pPr marL="1143000" indent="-228600">
                <a:defRPr sz="2400">
                  <a:solidFill>
                    <a:schemeClr val="tx1"/>
                  </a:solidFill>
                  <a:latin typeface="Roboto Thin" charset="0"/>
                  <a:ea typeface="MS PGothic" panose="020B0600070205080204" pitchFamily="34" charset="-128"/>
                </a:defRPr>
              </a:lvl3pPr>
              <a:lvl4pPr marL="1600200" indent="-228600">
                <a:defRPr sz="2400">
                  <a:solidFill>
                    <a:schemeClr val="tx1"/>
                  </a:solidFill>
                  <a:latin typeface="Roboto Thin" charset="0"/>
                  <a:ea typeface="MS PGothic" panose="020B0600070205080204" pitchFamily="34" charset="-128"/>
                </a:defRPr>
              </a:lvl4pPr>
              <a:lvl5pPr marL="2057400" indent="-228600">
                <a:defRPr sz="2400">
                  <a:solidFill>
                    <a:schemeClr val="tx1"/>
                  </a:solidFill>
                  <a:latin typeface="Roboto Thin"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9pPr>
            </a:lstStyle>
            <a:p>
              <a:pPr algn="ctr"/>
              <a:r>
                <a:rPr lang="en-US" sz="2000" b="1" kern="1200" dirty="0">
                  <a:solidFill>
                    <a:srgbClr val="965BA6"/>
                  </a:solidFill>
                  <a:effectLst/>
                  <a:latin typeface="Montserrat ExtraBold" pitchFamily="2" charset="77"/>
                  <a:cs typeface="Arial" panose="020B0604020202020204" pitchFamily="34" charset="0"/>
                </a:rPr>
                <a:t>MOBILE</a:t>
              </a:r>
            </a:p>
          </p:txBody>
        </p:sp>
        <p:pic>
          <p:nvPicPr>
            <p:cNvPr id="7" name="Picture 6" descr="A picture containing text, electronics, screenshot, cellphone&#10;&#10;Description automatically generated">
              <a:extLst>
                <a:ext uri="{FF2B5EF4-FFF2-40B4-BE49-F238E27FC236}">
                  <a16:creationId xmlns:a16="http://schemas.microsoft.com/office/drawing/2014/main" id="{20DAAC9B-4F69-4383-BB79-0135B1B4BD3F}"/>
                </a:ext>
              </a:extLst>
            </p:cNvPr>
            <p:cNvPicPr>
              <a:picLocks noChangeAspect="1"/>
            </p:cNvPicPr>
            <p:nvPr/>
          </p:nvPicPr>
          <p:blipFill>
            <a:blip r:embed="rId5"/>
            <a:stretch>
              <a:fillRect/>
            </a:stretch>
          </p:blipFill>
          <p:spPr>
            <a:xfrm>
              <a:off x="4486372" y="3181350"/>
              <a:ext cx="1500314" cy="2948256"/>
            </a:xfrm>
            <a:prstGeom prst="rect">
              <a:avLst/>
            </a:prstGeom>
          </p:spPr>
        </p:pic>
      </p:grpSp>
      <p:grpSp>
        <p:nvGrpSpPr>
          <p:cNvPr id="13" name="Group 12">
            <a:extLst>
              <a:ext uri="{FF2B5EF4-FFF2-40B4-BE49-F238E27FC236}">
                <a16:creationId xmlns:a16="http://schemas.microsoft.com/office/drawing/2014/main" id="{DCB0F386-1321-4AD2-A64E-4DDBB933BD6D}"/>
              </a:ext>
            </a:extLst>
          </p:cNvPr>
          <p:cNvGrpSpPr/>
          <p:nvPr/>
        </p:nvGrpSpPr>
        <p:grpSpPr>
          <a:xfrm>
            <a:off x="9214387" y="2493657"/>
            <a:ext cx="2138931" cy="3348366"/>
            <a:chOff x="9052462" y="2493657"/>
            <a:chExt cx="2138931" cy="3348366"/>
          </a:xfrm>
        </p:grpSpPr>
        <p:sp>
          <p:nvSpPr>
            <p:cNvPr id="41" name="Rectangle 31">
              <a:extLst>
                <a:ext uri="{FF2B5EF4-FFF2-40B4-BE49-F238E27FC236}">
                  <a16:creationId xmlns:a16="http://schemas.microsoft.com/office/drawing/2014/main" id="{7BE6F263-C873-174F-8EEF-E2F5A4F49C85}"/>
                </a:ext>
              </a:extLst>
            </p:cNvPr>
            <p:cNvSpPr>
              <a:spLocks noChangeArrowheads="1"/>
            </p:cNvSpPr>
            <p:nvPr/>
          </p:nvSpPr>
          <p:spPr bwMode="auto">
            <a:xfrm>
              <a:off x="9289888" y="2493657"/>
              <a:ext cx="153151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Roboto Thin" charset="0"/>
                  <a:ea typeface="MS PGothic" panose="020B0600070205080204" pitchFamily="34" charset="-128"/>
                </a:defRPr>
              </a:lvl1pPr>
              <a:lvl2pPr marL="742950" indent="-285750">
                <a:defRPr sz="2400">
                  <a:solidFill>
                    <a:schemeClr val="tx1"/>
                  </a:solidFill>
                  <a:latin typeface="Roboto Thin" charset="0"/>
                  <a:ea typeface="MS PGothic" panose="020B0600070205080204" pitchFamily="34" charset="-128"/>
                </a:defRPr>
              </a:lvl2pPr>
              <a:lvl3pPr marL="1143000" indent="-228600">
                <a:defRPr sz="2400">
                  <a:solidFill>
                    <a:schemeClr val="tx1"/>
                  </a:solidFill>
                  <a:latin typeface="Roboto Thin" charset="0"/>
                  <a:ea typeface="MS PGothic" panose="020B0600070205080204" pitchFamily="34" charset="-128"/>
                </a:defRPr>
              </a:lvl3pPr>
              <a:lvl4pPr marL="1600200" indent="-228600">
                <a:defRPr sz="2400">
                  <a:solidFill>
                    <a:schemeClr val="tx1"/>
                  </a:solidFill>
                  <a:latin typeface="Roboto Thin" charset="0"/>
                  <a:ea typeface="MS PGothic" panose="020B0600070205080204" pitchFamily="34" charset="-128"/>
                </a:defRPr>
              </a:lvl4pPr>
              <a:lvl5pPr marL="2057400" indent="-228600">
                <a:defRPr sz="2400">
                  <a:solidFill>
                    <a:schemeClr val="tx1"/>
                  </a:solidFill>
                  <a:latin typeface="Roboto Thin"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Roboto Thin" charset="0"/>
                  <a:ea typeface="MS PGothic" panose="020B0600070205080204" pitchFamily="34" charset="-128"/>
                </a:defRPr>
              </a:lvl9pPr>
            </a:lstStyle>
            <a:p>
              <a:pPr algn="ctr"/>
              <a:r>
                <a:rPr lang="en-US" sz="2000" b="1" kern="1200" dirty="0">
                  <a:solidFill>
                    <a:srgbClr val="965BA6"/>
                  </a:solidFill>
                  <a:effectLst/>
                  <a:latin typeface="Montserrat ExtraBold" pitchFamily="2" charset="77"/>
                  <a:cs typeface="Arial" panose="020B0604020202020204" pitchFamily="34" charset="0"/>
                </a:rPr>
                <a:t>SWIPE</a:t>
              </a:r>
            </a:p>
          </p:txBody>
        </p:sp>
        <p:pic>
          <p:nvPicPr>
            <p:cNvPr id="9" name="Picture 8" descr="A picture containing text&#10;&#10;Description automatically generated">
              <a:extLst>
                <a:ext uri="{FF2B5EF4-FFF2-40B4-BE49-F238E27FC236}">
                  <a16:creationId xmlns:a16="http://schemas.microsoft.com/office/drawing/2014/main" id="{556C06B7-6083-48BB-A276-4AA40410F133}"/>
                </a:ext>
              </a:extLst>
            </p:cNvPr>
            <p:cNvPicPr>
              <a:picLocks noChangeAspect="1"/>
            </p:cNvPicPr>
            <p:nvPr/>
          </p:nvPicPr>
          <p:blipFill>
            <a:blip r:embed="rId6"/>
            <a:stretch>
              <a:fillRect/>
            </a:stretch>
          </p:blipFill>
          <p:spPr>
            <a:xfrm>
              <a:off x="9052462" y="2893767"/>
              <a:ext cx="2138931" cy="2948256"/>
            </a:xfrm>
            <a:prstGeom prst="rect">
              <a:avLst/>
            </a:prstGeom>
          </p:spPr>
        </p:pic>
      </p:grpSp>
    </p:spTree>
    <p:extLst>
      <p:ext uri="{BB962C8B-B14F-4D97-AF65-F5344CB8AC3E}">
        <p14:creationId xmlns:p14="http://schemas.microsoft.com/office/powerpoint/2010/main" val="189750017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46120-98A7-4A93-A798-61CC4734F792}"/>
              </a:ext>
            </a:extLst>
          </p:cNvPr>
          <p:cNvSpPr>
            <a:spLocks noGrp="1"/>
          </p:cNvSpPr>
          <p:nvPr>
            <p:ph type="title"/>
          </p:nvPr>
        </p:nvSpPr>
        <p:spPr>
          <a:xfrm>
            <a:off x="860611" y="3962806"/>
            <a:ext cx="10470777" cy="1325563"/>
          </a:xfrm>
        </p:spPr>
        <p:txBody>
          <a:bodyPr/>
          <a:lstStyle/>
          <a:p>
            <a:pPr algn="ctr"/>
            <a:r>
              <a:rPr lang="en-US" i="0" dirty="0">
                <a:latin typeface="Arial Black" panose="020B0A04020102020204" pitchFamily="34" charset="0"/>
              </a:rPr>
              <a:t>Giving through our online site</a:t>
            </a:r>
          </a:p>
        </p:txBody>
      </p:sp>
      <p:pic>
        <p:nvPicPr>
          <p:cNvPr id="10" name="Picture 9" descr="A screenshot of a computer screen&#10;&#10;Description automatically generated">
            <a:extLst>
              <a:ext uri="{FF2B5EF4-FFF2-40B4-BE49-F238E27FC236}">
                <a16:creationId xmlns:a16="http://schemas.microsoft.com/office/drawing/2014/main" id="{9DC0A53A-9F24-413D-9F92-A513642A29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4854" y="1309297"/>
            <a:ext cx="4782292" cy="2653509"/>
          </a:xfrm>
          <a:prstGeom prst="rect">
            <a:avLst/>
          </a:prstGeom>
        </p:spPr>
      </p:pic>
    </p:spTree>
    <p:extLst>
      <p:ext uri="{BB962C8B-B14F-4D97-AF65-F5344CB8AC3E}">
        <p14:creationId xmlns:p14="http://schemas.microsoft.com/office/powerpoint/2010/main" val="17370184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0251B1D-E62C-48C8-BC80-4984DE68A5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429000"/>
            <a:ext cx="12192000" cy="4032250"/>
          </a:xfrm>
          <a:prstGeom prst="rect">
            <a:avLst/>
          </a:prstGeom>
        </p:spPr>
      </p:pic>
      <p:pic>
        <p:nvPicPr>
          <p:cNvPr id="8" name="Picture 7" descr="A screenshot of a computer screen&#10;&#10;Description automatically generated">
            <a:extLst>
              <a:ext uri="{FF2B5EF4-FFF2-40B4-BE49-F238E27FC236}">
                <a16:creationId xmlns:a16="http://schemas.microsoft.com/office/drawing/2014/main" id="{A69DF8C1-71B8-3E4B-9CA1-C7B5603E3C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586" y="1937316"/>
            <a:ext cx="7595133" cy="4214246"/>
          </a:xfrm>
          <a:prstGeom prst="rect">
            <a:avLst/>
          </a:prstGeom>
        </p:spPr>
      </p:pic>
      <p:sp>
        <p:nvSpPr>
          <p:cNvPr id="2" name="Title 1">
            <a:extLst>
              <a:ext uri="{FF2B5EF4-FFF2-40B4-BE49-F238E27FC236}">
                <a16:creationId xmlns:a16="http://schemas.microsoft.com/office/drawing/2014/main" id="{1488A0EF-13C9-884C-A561-5C60ECAB5994}"/>
              </a:ext>
            </a:extLst>
          </p:cNvPr>
          <p:cNvSpPr>
            <a:spLocks noGrp="1"/>
          </p:cNvSpPr>
          <p:nvPr>
            <p:ph type="title"/>
          </p:nvPr>
        </p:nvSpPr>
        <p:spPr>
          <a:xfrm>
            <a:off x="5990245" y="1136590"/>
            <a:ext cx="5529943" cy="1601452"/>
          </a:xfrm>
        </p:spPr>
        <p:txBody>
          <a:bodyPr>
            <a:normAutofit/>
          </a:bodyPr>
          <a:lstStyle/>
          <a:p>
            <a:pPr fontAlgn="base"/>
            <a:r>
              <a:rPr lang="en-US" sz="4000" b="1" i="0" dirty="0">
                <a:solidFill>
                  <a:srgbClr val="965BA6"/>
                </a:solidFill>
                <a:latin typeface="Arial" panose="020B0604020202020204" pitchFamily="34" charset="0"/>
                <a:cs typeface="Arial" panose="020B0604020202020204" pitchFamily="34" charset="0"/>
              </a:rPr>
              <a:t>1. 	</a:t>
            </a:r>
            <a:r>
              <a:rPr lang="en-US" sz="4000" b="1" i="0" dirty="0">
                <a:solidFill>
                  <a:srgbClr val="312852"/>
                </a:solidFill>
                <a:latin typeface="Arial" panose="020B0604020202020204" pitchFamily="34" charset="0"/>
                <a:cs typeface="Arial" panose="020B0604020202020204" pitchFamily="34" charset="0"/>
              </a:rPr>
              <a:t>Select your funds 	and amount </a:t>
            </a:r>
          </a:p>
        </p:txBody>
      </p:sp>
      <p:sp>
        <p:nvSpPr>
          <p:cNvPr id="10" name="TextBox 9">
            <a:extLst>
              <a:ext uri="{FF2B5EF4-FFF2-40B4-BE49-F238E27FC236}">
                <a16:creationId xmlns:a16="http://schemas.microsoft.com/office/drawing/2014/main" id="{04CBA5F0-23DF-E14D-9F70-5B6FDA092F5B}"/>
              </a:ext>
            </a:extLst>
          </p:cNvPr>
          <p:cNvSpPr txBox="1"/>
          <p:nvPr/>
        </p:nvSpPr>
        <p:spPr>
          <a:xfrm>
            <a:off x="6958547" y="2767644"/>
            <a:ext cx="4812538"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Select your fund.</a:t>
            </a:r>
          </a:p>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Click the </a:t>
            </a:r>
            <a:r>
              <a:rPr lang="en-US" b="1" dirty="0">
                <a:solidFill>
                  <a:srgbClr val="965BA6"/>
                </a:solidFill>
                <a:latin typeface="Arial" panose="020B0604020202020204" pitchFamily="34" charset="0"/>
                <a:cs typeface="Arial" panose="020B0604020202020204" pitchFamily="34" charset="0"/>
              </a:rPr>
              <a:t>Donate </a:t>
            </a:r>
            <a:r>
              <a:rPr lang="en-US" dirty="0">
                <a:solidFill>
                  <a:srgbClr val="555656"/>
                </a:solidFill>
                <a:latin typeface="Arial" panose="020B0604020202020204" pitchFamily="34" charset="0"/>
                <a:cs typeface="Arial" panose="020B0604020202020204" pitchFamily="34" charset="0"/>
              </a:rPr>
              <a:t>button.</a:t>
            </a:r>
          </a:p>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Choose a donation amount and frequency</a:t>
            </a:r>
          </a:p>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Proceed to payment.</a:t>
            </a:r>
          </a:p>
        </p:txBody>
      </p:sp>
    </p:spTree>
    <p:extLst>
      <p:ext uri="{BB962C8B-B14F-4D97-AF65-F5344CB8AC3E}">
        <p14:creationId xmlns:p14="http://schemas.microsoft.com/office/powerpoint/2010/main" val="1209428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50"/>
                                        <p:tgtEl>
                                          <p:spTgt spid="2"/>
                                        </p:tgtEl>
                                      </p:cBhvr>
                                    </p:animEffect>
                                    <p:anim calcmode="lin" valueType="num">
                                      <p:cBhvr>
                                        <p:cTn id="12" dur="250" fill="hold"/>
                                        <p:tgtEl>
                                          <p:spTgt spid="2"/>
                                        </p:tgtEl>
                                        <p:attrNameLst>
                                          <p:attrName>ppt_x</p:attrName>
                                        </p:attrNameLst>
                                      </p:cBhvr>
                                      <p:tavLst>
                                        <p:tav tm="0">
                                          <p:val>
                                            <p:strVal val="#ppt_x"/>
                                          </p:val>
                                        </p:tav>
                                        <p:tav tm="100000">
                                          <p:val>
                                            <p:strVal val="#ppt_x"/>
                                          </p:val>
                                        </p:tav>
                                      </p:tavLst>
                                    </p:anim>
                                    <p:anim calcmode="lin" valueType="num">
                                      <p:cBhvr>
                                        <p:cTn id="13" dur="25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250"/>
                                        <p:tgtEl>
                                          <p:spTgt spid="10">
                                            <p:txEl>
                                              <p:pRg st="0" end="0"/>
                                            </p:txEl>
                                          </p:spTgt>
                                        </p:tgtEl>
                                      </p:cBhvr>
                                    </p:animEffect>
                                    <p:anim calcmode="lin" valueType="num">
                                      <p:cBhvr>
                                        <p:cTn id="17" dur="2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8" dur="250" fill="hold"/>
                                        <p:tgtEl>
                                          <p:spTgt spid="10">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50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250"/>
                                        <p:tgtEl>
                                          <p:spTgt spid="10">
                                            <p:txEl>
                                              <p:pRg st="1" end="1"/>
                                            </p:txEl>
                                          </p:spTgt>
                                        </p:tgtEl>
                                      </p:cBhvr>
                                    </p:animEffect>
                                    <p:anim calcmode="lin" valueType="num">
                                      <p:cBhvr>
                                        <p:cTn id="22" dur="2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10">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300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250"/>
                                        <p:tgtEl>
                                          <p:spTgt spid="10">
                                            <p:txEl>
                                              <p:pRg st="2" end="2"/>
                                            </p:txEl>
                                          </p:spTgt>
                                        </p:tgtEl>
                                      </p:cBhvr>
                                    </p:animEffect>
                                    <p:anim calcmode="lin" valueType="num">
                                      <p:cBhvr>
                                        <p:cTn id="27" dur="25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8" dur="250" fill="hold"/>
                                        <p:tgtEl>
                                          <p:spTgt spid="10">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350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250"/>
                                        <p:tgtEl>
                                          <p:spTgt spid="10">
                                            <p:txEl>
                                              <p:pRg st="3" end="3"/>
                                            </p:txEl>
                                          </p:spTgt>
                                        </p:tgtEl>
                                      </p:cBhvr>
                                    </p:animEffect>
                                    <p:anim calcmode="lin" valueType="num">
                                      <p:cBhvr>
                                        <p:cTn id="32" dur="25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3" dur="25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D492AF-72DC-4D11-8A23-C480C506EA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429000"/>
            <a:ext cx="12192000" cy="4032250"/>
          </a:xfrm>
          <a:prstGeom prst="rect">
            <a:avLst/>
          </a:prstGeom>
        </p:spPr>
      </p:pic>
      <p:pic>
        <p:nvPicPr>
          <p:cNvPr id="4" name="Picture 3" descr="A screenshot of a computer screen&#10;&#10;Description automatically generated">
            <a:extLst>
              <a:ext uri="{FF2B5EF4-FFF2-40B4-BE49-F238E27FC236}">
                <a16:creationId xmlns:a16="http://schemas.microsoft.com/office/drawing/2014/main" id="{FA9A2C97-562A-0F46-ABD4-8D6C086A6D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586" y="1937316"/>
            <a:ext cx="7595133" cy="4214246"/>
          </a:xfrm>
          <a:prstGeom prst="rect">
            <a:avLst/>
          </a:prstGeom>
        </p:spPr>
      </p:pic>
      <p:sp>
        <p:nvSpPr>
          <p:cNvPr id="9" name="Title 1">
            <a:extLst>
              <a:ext uri="{FF2B5EF4-FFF2-40B4-BE49-F238E27FC236}">
                <a16:creationId xmlns:a16="http://schemas.microsoft.com/office/drawing/2014/main" id="{A79858B0-2FBE-45B4-94EA-1F6BD0FE7DFD}"/>
              </a:ext>
            </a:extLst>
          </p:cNvPr>
          <p:cNvSpPr txBox="1">
            <a:spLocks/>
          </p:cNvSpPr>
          <p:nvPr/>
        </p:nvSpPr>
        <p:spPr>
          <a:xfrm>
            <a:off x="5990245" y="1136590"/>
            <a:ext cx="5529943" cy="16014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US" sz="4000" b="1" dirty="0">
                <a:solidFill>
                  <a:srgbClr val="965BA6"/>
                </a:solidFill>
                <a:latin typeface="Arial" panose="020B0604020202020204" pitchFamily="34" charset="0"/>
                <a:cs typeface="Arial" panose="020B0604020202020204" pitchFamily="34" charset="0"/>
              </a:rPr>
              <a:t>2. 	</a:t>
            </a:r>
            <a:r>
              <a:rPr lang="en-US" sz="4000" b="1" dirty="0">
                <a:solidFill>
                  <a:srgbClr val="312852"/>
                </a:solidFill>
                <a:latin typeface="Arial" panose="020B0604020202020204" pitchFamily="34" charset="0"/>
                <a:cs typeface="Arial" panose="020B0604020202020204" pitchFamily="34" charset="0"/>
              </a:rPr>
              <a:t>Enter payment 	method </a:t>
            </a:r>
          </a:p>
        </p:txBody>
      </p:sp>
      <p:sp>
        <p:nvSpPr>
          <p:cNvPr id="11" name="TextBox 10">
            <a:extLst>
              <a:ext uri="{FF2B5EF4-FFF2-40B4-BE49-F238E27FC236}">
                <a16:creationId xmlns:a16="http://schemas.microsoft.com/office/drawing/2014/main" id="{E46830FD-7FAE-480D-94A7-54B8A59513E8}"/>
              </a:ext>
            </a:extLst>
          </p:cNvPr>
          <p:cNvSpPr txBox="1"/>
          <p:nvPr/>
        </p:nvSpPr>
        <p:spPr>
          <a:xfrm>
            <a:off x="6958547" y="2767644"/>
            <a:ext cx="4812538"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Enter your credit card, debit card or checking account information.</a:t>
            </a:r>
          </a:p>
          <a:p>
            <a:pPr marL="285750" indent="-285750">
              <a:buFont typeface="Arial" panose="020B0604020202020204" pitchFamily="34" charset="0"/>
              <a:buChar char="•"/>
            </a:pPr>
            <a:r>
              <a:rPr lang="en-US" dirty="0">
                <a:solidFill>
                  <a:srgbClr val="555656"/>
                </a:solidFill>
                <a:latin typeface="Arial" panose="020B0604020202020204" pitchFamily="34" charset="0"/>
                <a:cs typeface="Arial" panose="020B0604020202020204" pitchFamily="34" charset="0"/>
              </a:rPr>
              <a:t>If you sign up for a </a:t>
            </a:r>
            <a:r>
              <a:rPr lang="en-US" b="1" dirty="0">
                <a:solidFill>
                  <a:srgbClr val="965BA6"/>
                </a:solidFill>
                <a:latin typeface="Arial" panose="020B0604020202020204" pitchFamily="34" charset="0"/>
                <a:cs typeface="Arial" panose="020B0604020202020204" pitchFamily="34" charset="0"/>
              </a:rPr>
              <a:t>free account</a:t>
            </a:r>
            <a:r>
              <a:rPr lang="en-US" dirty="0">
                <a:solidFill>
                  <a:srgbClr val="555656"/>
                </a:solidFill>
                <a:latin typeface="Arial" panose="020B0604020202020204" pitchFamily="34" charset="0"/>
                <a:cs typeface="Arial" panose="020B0604020202020204" pitchFamily="34" charset="0"/>
              </a:rPr>
              <a:t>, you can save your payment information for future donations.  </a:t>
            </a:r>
          </a:p>
        </p:txBody>
      </p:sp>
    </p:spTree>
    <p:extLst>
      <p:ext uri="{BB962C8B-B14F-4D97-AF65-F5344CB8AC3E}">
        <p14:creationId xmlns:p14="http://schemas.microsoft.com/office/powerpoint/2010/main" val="398412796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anim calcmode="lin" valueType="num">
                                      <p:cBhvr>
                                        <p:cTn id="12" dur="250" fill="hold"/>
                                        <p:tgtEl>
                                          <p:spTgt spid="9"/>
                                        </p:tgtEl>
                                        <p:attrNameLst>
                                          <p:attrName>ppt_x</p:attrName>
                                        </p:attrNameLst>
                                      </p:cBhvr>
                                      <p:tavLst>
                                        <p:tav tm="0">
                                          <p:val>
                                            <p:strVal val="#ppt_x"/>
                                          </p:val>
                                        </p:tav>
                                        <p:tav tm="100000">
                                          <p:val>
                                            <p:strVal val="#ppt_x"/>
                                          </p:val>
                                        </p:tav>
                                      </p:tavLst>
                                    </p:anim>
                                    <p:anim calcmode="lin" valueType="num">
                                      <p:cBhvr>
                                        <p:cTn id="13" dur="25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00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250"/>
                                        <p:tgtEl>
                                          <p:spTgt spid="11">
                                            <p:txEl>
                                              <p:pRg st="0" end="0"/>
                                            </p:txEl>
                                          </p:spTgt>
                                        </p:tgtEl>
                                      </p:cBhvr>
                                    </p:animEffect>
                                    <p:anim calcmode="lin" valueType="num">
                                      <p:cBhvr>
                                        <p:cTn id="17" dur="2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8" dur="250" fill="hold"/>
                                        <p:tgtEl>
                                          <p:spTgt spid="11">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250"/>
                                        <p:tgtEl>
                                          <p:spTgt spid="11">
                                            <p:txEl>
                                              <p:pRg st="1" end="1"/>
                                            </p:txEl>
                                          </p:spTgt>
                                        </p:tgtEl>
                                      </p:cBhvr>
                                    </p:animEffect>
                                    <p:anim calcmode="lin" valueType="num">
                                      <p:cBhvr>
                                        <p:cTn id="22" dur="25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6FC51B8-7308-43CA-BEA1-6E909C2288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429000"/>
            <a:ext cx="12192000" cy="4032250"/>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D19116AF-E93F-F04D-AF6E-810662A985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586" y="1937316"/>
            <a:ext cx="7610580" cy="4222818"/>
          </a:xfrm>
          <a:prstGeom prst="rect">
            <a:avLst/>
          </a:prstGeom>
        </p:spPr>
      </p:pic>
      <p:sp>
        <p:nvSpPr>
          <p:cNvPr id="11" name="Title 1">
            <a:extLst>
              <a:ext uri="{FF2B5EF4-FFF2-40B4-BE49-F238E27FC236}">
                <a16:creationId xmlns:a16="http://schemas.microsoft.com/office/drawing/2014/main" id="{ECD1884A-3460-4AFF-B3A9-CBC4F663FA0A}"/>
              </a:ext>
            </a:extLst>
          </p:cNvPr>
          <p:cNvSpPr txBox="1">
            <a:spLocks/>
          </p:cNvSpPr>
          <p:nvPr/>
        </p:nvSpPr>
        <p:spPr>
          <a:xfrm>
            <a:off x="5990245" y="1136590"/>
            <a:ext cx="5529943" cy="16014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US" sz="4000" b="1" dirty="0">
                <a:solidFill>
                  <a:srgbClr val="965BA6"/>
                </a:solidFill>
                <a:latin typeface="Arial" panose="020B0604020202020204" pitchFamily="34" charset="0"/>
                <a:cs typeface="Arial" panose="020B0604020202020204" pitchFamily="34" charset="0"/>
              </a:rPr>
              <a:t>3. 	</a:t>
            </a:r>
            <a:r>
              <a:rPr lang="en-US" sz="4000" b="1" dirty="0">
                <a:solidFill>
                  <a:srgbClr val="312852"/>
                </a:solidFill>
                <a:latin typeface="Arial" panose="020B0604020202020204" pitchFamily="34" charset="0"/>
                <a:cs typeface="Arial" panose="020B0604020202020204" pitchFamily="34" charset="0"/>
              </a:rPr>
              <a:t>Complete 	donation</a:t>
            </a:r>
          </a:p>
        </p:txBody>
      </p:sp>
      <p:sp>
        <p:nvSpPr>
          <p:cNvPr id="12" name="TextBox 11">
            <a:extLst>
              <a:ext uri="{FF2B5EF4-FFF2-40B4-BE49-F238E27FC236}">
                <a16:creationId xmlns:a16="http://schemas.microsoft.com/office/drawing/2014/main" id="{E0E24458-DAD7-425B-A1C2-BED12682CAC1}"/>
              </a:ext>
            </a:extLst>
          </p:cNvPr>
          <p:cNvSpPr txBox="1"/>
          <p:nvPr/>
        </p:nvSpPr>
        <p:spPr>
          <a:xfrm>
            <a:off x="6958547" y="2767644"/>
            <a:ext cx="3128882" cy="646331"/>
          </a:xfrm>
          <a:prstGeom prst="rect">
            <a:avLst/>
          </a:prstGeom>
          <a:noFill/>
        </p:spPr>
        <p:txBody>
          <a:bodyPr wrap="square" rtlCol="0">
            <a:spAutoFit/>
          </a:bodyPr>
          <a:lstStyle/>
          <a:p>
            <a:r>
              <a:rPr lang="en-US" dirty="0">
                <a:solidFill>
                  <a:srgbClr val="555656"/>
                </a:solidFill>
                <a:latin typeface="Arial" panose="020B0604020202020204" pitchFamily="34" charset="0"/>
                <a:cs typeface="Arial" panose="020B0604020202020204" pitchFamily="34" charset="0"/>
              </a:rPr>
              <a:t>Review and submit your gift by clicking </a:t>
            </a:r>
            <a:r>
              <a:rPr lang="en-US" b="1" dirty="0">
                <a:solidFill>
                  <a:srgbClr val="965BA6"/>
                </a:solidFill>
                <a:latin typeface="Arial" panose="020B0604020202020204" pitchFamily="34" charset="0"/>
                <a:cs typeface="Arial" panose="020B0604020202020204" pitchFamily="34" charset="0"/>
              </a:rPr>
              <a:t>Submit.</a:t>
            </a:r>
            <a:endParaRPr lang="en-US" dirty="0">
              <a:solidFill>
                <a:srgbClr val="5556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10254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anim calcmode="lin" valueType="num">
                                      <p:cBhvr>
                                        <p:cTn id="12" dur="250" fill="hold"/>
                                        <p:tgtEl>
                                          <p:spTgt spid="11"/>
                                        </p:tgtEl>
                                        <p:attrNameLst>
                                          <p:attrName>ppt_x</p:attrName>
                                        </p:attrNameLst>
                                      </p:cBhvr>
                                      <p:tavLst>
                                        <p:tav tm="0">
                                          <p:val>
                                            <p:strVal val="#ppt_x"/>
                                          </p:val>
                                        </p:tav>
                                        <p:tav tm="100000">
                                          <p:val>
                                            <p:strVal val="#ppt_x"/>
                                          </p:val>
                                        </p:tav>
                                      </p:tavLst>
                                    </p:anim>
                                    <p:anim calcmode="lin" valueType="num">
                                      <p:cBhvr>
                                        <p:cTn id="13" dur="25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anim calcmode="lin" valueType="num">
                                      <p:cBhvr>
                                        <p:cTn id="17" dur="250" fill="hold"/>
                                        <p:tgtEl>
                                          <p:spTgt spid="12"/>
                                        </p:tgtEl>
                                        <p:attrNameLst>
                                          <p:attrName>ppt_x</p:attrName>
                                        </p:attrNameLst>
                                      </p:cBhvr>
                                      <p:tavLst>
                                        <p:tav tm="0">
                                          <p:val>
                                            <p:strVal val="#ppt_x"/>
                                          </p:val>
                                        </p:tav>
                                        <p:tav tm="100000">
                                          <p:val>
                                            <p:strVal val="#ppt_x"/>
                                          </p:val>
                                        </p:tav>
                                      </p:tavLst>
                                    </p:anim>
                                    <p:anim calcmode="lin" valueType="num">
                                      <p:cBhvr>
                                        <p:cTn id="18"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Webinar 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urch Pews Photo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ic Layout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ray Curv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4 Giving Hear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4 Church Pew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E3BD14955E6342A3E9203BDB5E43C2" ma:contentTypeVersion="16" ma:contentTypeDescription="Create a new document." ma:contentTypeScope="" ma:versionID="52ade38e50375b2e60464fc9538147a1">
  <xsd:schema xmlns:xsd="http://www.w3.org/2001/XMLSchema" xmlns:xs="http://www.w3.org/2001/XMLSchema" xmlns:p="http://schemas.microsoft.com/office/2006/metadata/properties" xmlns:ns2="0a3a86ce-7974-437e-9981-8f64dc69078c" xmlns:ns3="18e57926-079b-4809-b646-668886b8ba62" targetNamespace="http://schemas.microsoft.com/office/2006/metadata/properties" ma:root="true" ma:fieldsID="ad4942f79201f2362094aec6f4d99fdc" ns2:_="" ns3:_="">
    <xsd:import namespace="0a3a86ce-7974-437e-9981-8f64dc69078c"/>
    <xsd:import namespace="18e57926-079b-4809-b646-668886b8ba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3a86ce-7974-437e-9981-8f64dc690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b0da2b-7e6b-44dc-9c6e-781da3831d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e57926-079b-4809-b646-668886b8ba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973658-659c-45c7-b3e5-a637b3cd93fa}" ma:internalName="TaxCatchAll" ma:showField="CatchAllData" ma:web="18e57926-079b-4809-b646-668886b8ba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3a86ce-7974-437e-9981-8f64dc69078c">
      <Terms xmlns="http://schemas.microsoft.com/office/infopath/2007/PartnerControls"/>
    </lcf76f155ced4ddcb4097134ff3c332f>
    <TaxCatchAll xmlns="18e57926-079b-4809-b646-668886b8ba62" xsi:nil="true"/>
  </documentManagement>
</p:properties>
</file>

<file path=customXml/itemProps1.xml><?xml version="1.0" encoding="utf-8"?>
<ds:datastoreItem xmlns:ds="http://schemas.openxmlformats.org/officeDocument/2006/customXml" ds:itemID="{8B992923-FBFA-413D-BD59-AB3BFD450696}">
  <ds:schemaRefs>
    <ds:schemaRef ds:uri="http://schemas.microsoft.com/sharepoint/v3/contenttype/forms"/>
  </ds:schemaRefs>
</ds:datastoreItem>
</file>

<file path=customXml/itemProps2.xml><?xml version="1.0" encoding="utf-8"?>
<ds:datastoreItem xmlns:ds="http://schemas.openxmlformats.org/officeDocument/2006/customXml" ds:itemID="{D17D208D-C0C4-4D28-B1B3-F1BDE68DDA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3a86ce-7974-437e-9981-8f64dc69078c"/>
    <ds:schemaRef ds:uri="18e57926-079b-4809-b646-668886b8ba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67C63A-5038-4646-896B-DDE5937EFD41}">
  <ds:schemaRefs>
    <ds:schemaRef ds:uri="http://purl.org/dc/dcmitype/"/>
    <ds:schemaRef ds:uri="http://www.w3.org/XML/1998/namespace"/>
    <ds:schemaRef ds:uri="http://schemas.microsoft.com/office/2006/documentManagement/types"/>
    <ds:schemaRef ds:uri="http://schemas.openxmlformats.org/package/2006/metadata/core-properties"/>
    <ds:schemaRef ds:uri="b35a49c5-19e1-4aeb-b22d-dc16f003c8ba"/>
    <ds:schemaRef ds:uri="5d530058-c6e5-4293-9619-e955f59de284"/>
    <ds:schemaRef ds:uri="http://purl.org/dc/elements/1.1/"/>
    <ds:schemaRef ds:uri="http://purl.org/dc/terms/"/>
    <ds:schemaRef ds:uri="http://schemas.microsoft.com/office/infopath/2007/PartnerControls"/>
    <ds:schemaRef ds:uri="http://schemas.microsoft.com/office/2006/metadata/properties"/>
    <ds:schemaRef ds:uri="0a3a86ce-7974-437e-9981-8f64dc69078c"/>
    <ds:schemaRef ds:uri="18e57926-079b-4809-b646-668886b8ba62"/>
  </ds:schemaRefs>
</ds:datastoreItem>
</file>

<file path=docProps/app.xml><?xml version="1.0" encoding="utf-8"?>
<Properties xmlns="http://schemas.openxmlformats.org/officeDocument/2006/extended-properties" xmlns:vt="http://schemas.openxmlformats.org/officeDocument/2006/docPropsVTypes">
  <TotalTime>1581</TotalTime>
  <Words>567</Words>
  <Application>Microsoft Office PowerPoint</Application>
  <PresentationFormat>Widescreen</PresentationFormat>
  <Paragraphs>77</Paragraphs>
  <Slides>18</Slides>
  <Notes>8</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18</vt:i4>
      </vt:variant>
    </vt:vector>
  </HeadingPairs>
  <TitlesOfParts>
    <vt:vector size="30" baseType="lpstr">
      <vt:lpstr>Calibri</vt:lpstr>
      <vt:lpstr>Montserrat</vt:lpstr>
      <vt:lpstr>Montserrat ExtraBold</vt:lpstr>
      <vt:lpstr>Arial</vt:lpstr>
      <vt:lpstr>Montserrat Medium</vt:lpstr>
      <vt:lpstr>Arial Black</vt:lpstr>
      <vt:lpstr>Webinar Cover Slide</vt:lpstr>
      <vt:lpstr>Church Pews Photo Slide</vt:lpstr>
      <vt:lpstr>Basic Layout White</vt:lpstr>
      <vt:lpstr>Gray Curve</vt:lpstr>
      <vt:lpstr>1/4 Giving Heart</vt:lpstr>
      <vt:lpstr>1/4 Church Pews</vt:lpstr>
      <vt:lpstr>PowerPoint Presentation</vt:lpstr>
      <vt:lpstr>Overview</vt:lpstr>
      <vt:lpstr>Why Tithing is Important</vt:lpstr>
      <vt:lpstr>Meet Vanco, Our Online Giving Provider</vt:lpstr>
      <vt:lpstr>How You Can Give To [Insert Church Name]</vt:lpstr>
      <vt:lpstr>Giving through our online site</vt:lpstr>
      <vt:lpstr>1.  Select your funds  and amount </vt:lpstr>
      <vt:lpstr>PowerPoint Presentation</vt:lpstr>
      <vt:lpstr>PowerPoint Presentation</vt:lpstr>
      <vt:lpstr>How to Give Using Vanco Mobile</vt:lpstr>
      <vt:lpstr>1. Search for [INSERT CHURCH NAME]</vt:lpstr>
      <vt:lpstr>2. Select your fund and amount</vt:lpstr>
      <vt:lpstr>3. Enter payment method</vt:lpstr>
      <vt:lpstr>4. Choose to cover processing fees</vt:lpstr>
      <vt:lpstr>5. Complete your donation</vt:lpstr>
      <vt:lpstr>Text Giving</vt:lpstr>
      <vt:lpstr>Have questions on ways to give?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Ellefson</dc:creator>
  <cp:lastModifiedBy>Abby Thompson</cp:lastModifiedBy>
  <cp:revision>194</cp:revision>
  <dcterms:created xsi:type="dcterms:W3CDTF">2018-10-24T20:11:14Z</dcterms:created>
  <dcterms:modified xsi:type="dcterms:W3CDTF">2022-08-30T21:53:20Z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0x01010017E3BD14955E6342A3E9203BDB5E43C2</vt:lpwstr>
  </property>
  <property fmtid="{D5CDD505-2E9C-101B-9397-08002B2CF9AE}" pid="3" name="MediaServiceImageTags">
    <vt:lpwstr/>
  </property>
</Properties>
</file>