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62" r:id="rId5"/>
    <p:sldId id="261" r:id="rId6"/>
    <p:sldId id="266" r:id="rId7"/>
    <p:sldId id="265" r:id="rId8"/>
    <p:sldId id="263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Hansvick" initials="KH" lastIdx="2" clrIdx="0">
    <p:extLst>
      <p:ext uri="{19B8F6BF-5375-455C-9EA6-DF929625EA0E}">
        <p15:presenceInfo xmlns:p15="http://schemas.microsoft.com/office/powerpoint/2012/main" userId="Katie Hansvick" providerId="None"/>
      </p:ext>
    </p:extLst>
  </p:cmAuthor>
  <p:cmAuthor id="2" name="Abby Thompson" initials="AT" lastIdx="2" clrIdx="1">
    <p:extLst>
      <p:ext uri="{19B8F6BF-5375-455C-9EA6-DF929625EA0E}">
        <p15:presenceInfo xmlns:p15="http://schemas.microsoft.com/office/powerpoint/2012/main" userId="S::Abby.Thompson@vancopayments.com::f8203025-8b91-4dcf-9f16-12fd5ffea052" providerId="AD"/>
      </p:ext>
    </p:extLst>
  </p:cmAuthor>
  <p:cmAuthor id="3" name="Louie Frank" initials="LF" lastIdx="1" clrIdx="2">
    <p:extLst>
      <p:ext uri="{19B8F6BF-5375-455C-9EA6-DF929625EA0E}">
        <p15:presenceInfo xmlns:p15="http://schemas.microsoft.com/office/powerpoint/2012/main" userId="S::louie.frank@vancopayments.com::6b8afaf7-b935-497c-8184-691a614beddc" providerId="AD"/>
      </p:ext>
    </p:extLst>
  </p:cmAuthor>
  <p:cmAuthor id="4" name="Katie Hansvick" initials="KH [2]" lastIdx="1" clrIdx="3">
    <p:extLst>
      <p:ext uri="{19B8F6BF-5375-455C-9EA6-DF929625EA0E}">
        <p15:presenceInfo xmlns:p15="http://schemas.microsoft.com/office/powerpoint/2012/main" userId="S::katie.hansvick@vancopayments.com::004d67de-bcbb-4ae0-bf48-5fe8cadc2d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732"/>
    <a:srgbClr val="7E755D"/>
    <a:srgbClr val="DD9656"/>
    <a:srgbClr val="D15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0473B-9071-4B48-B15C-0FCFF3EF28BA}" v="2" dt="2021-01-07T15:03:29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1"/>
    <p:restoredTop sz="94861"/>
  </p:normalViewPr>
  <p:slideViewPr>
    <p:cSldViewPr snapToGrid="0">
      <p:cViewPr varScale="1">
        <p:scale>
          <a:sx n="79" d="100"/>
          <a:sy n="79" d="100"/>
        </p:scale>
        <p:origin x="12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68E76-F759-EC4A-B2C4-97F10B2DE56E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DD9F4-BE6B-7345-9007-D5DFAFABD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5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D9F4-BE6B-7345-9007-D5DFAFABD9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0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D9F4-BE6B-7345-9007-D5DFAFABD9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22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1DD9F4-BE6B-7345-9007-D5DFAFABD9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9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FADEC-AA4D-0A41-8827-93FFFE97A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C5983-B19B-9346-BECB-EF998A59C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E4CE7-D04E-5C4E-8F47-5C9CA935E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D08B1-AD7D-7C41-9374-AD41F012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A33E0-7B0C-7C4B-B038-CB993079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7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8B61-8911-3442-BB8D-455BDF9D9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AADD6-CC29-4440-A9D3-0130AD5C2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F298E-929D-404B-BCC6-3350A92D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0218A-3C83-B84C-BD82-E96C3789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DA332-4DC3-114F-B7B1-871BD4F2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33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2C20C7-B598-0D43-B282-6DC0BFD08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571AD-DD1D-BE48-AF6C-5530018E7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8E1D2-2A2A-A148-841F-28F29574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ECEFB-30E6-4042-9039-4B56E3C3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66B1C-E96C-9042-A3B9-81F0A890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1441F-C1A6-EB43-B4F3-8BDDC1E6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0799D-9C76-2644-9314-53CA6E437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E131C-15CF-1A4B-95A4-A28CB16C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8FF6E-3CEE-CA44-B15C-6F53A232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CC737-911F-8148-A096-ECC2C3D5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8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B8EC-EFA2-D04F-80E4-51996A3C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4A926-BFA6-7E47-B3AF-7DC6426E8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163D6-489E-204E-8DDB-1BFB7F91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AAC4B-BF9C-6F46-9121-1A0E7A17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D5C57-4598-D54B-B9A2-E0CA4CC6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FB56-2DD8-5144-927D-3A869F483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EF808-BCF6-154B-B829-A48AB2EA7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B659E-92D3-6F43-8041-A0905916A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955B7-00A2-3847-92B3-0E07BB82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8361F-AB0A-354E-B340-AC9D8797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4C9DB-C934-8840-982E-4A19D406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4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B20F-3D06-A94C-BAEE-F8BA19CE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B4F3D-10DF-DB46-968E-A3D965672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439BC-9328-FE40-B73A-AF646080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D6001C-615E-B640-886D-DB2EF1255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E35113-59DB-BD44-99DC-EF964DEFF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5897D2-EA7B-8B41-8683-1F3A0BF1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C2D27-564D-E444-9B35-7A25A54F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59F773-ECE3-044E-B154-619ABC0A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0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D74F6-26D4-7C4C-8200-0D7E8FC69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015282-2E61-B640-A07A-C03F7E99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4E856-7A0C-CC4B-9D39-ED14A99E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5963A0-9BA6-B248-8884-0B0483A5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5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E6F7B-F7E5-484A-A304-07038B1E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729E0-2F5D-DF45-B070-C37DD9418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70894-5963-6147-AD5A-41F1BEFB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8DE5-1741-3745-8B4B-7A82BE26F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97DAE-9055-7F4B-89B2-C1A7652B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430B4-3357-4948-B232-9EB397A3D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C5985-C822-244E-A647-684ED6445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2B340-8EB5-AD48-AAEB-FEE53746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72D45-29E5-3C40-A749-B22FDDAE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0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F2B9-3574-1C4E-8733-12752DD5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9440D6-827C-1947-AFB5-4F4A568F3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BAD44-FABF-9741-B4D8-3D5FED23A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D0106-E471-BF42-A6E5-6493D6F3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6FE30-4779-EE49-B811-4C48E21D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B702E-B5F1-F04F-B9C8-1B14BA7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4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D6E941-B882-6B44-9AB6-8F4DF97C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D136-88BE-0C4D-A322-49C0656E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54ADE-B087-1E42-898B-3B8BC05B8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81182-DB59-D549-88ED-792C92052608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8826-9E3C-854C-BE01-63527AB56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7F728-9A3B-F042-B303-119344286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45728-3474-984A-93EB-2958F5D1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2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body of water&#10;&#10;Description automatically generated">
            <a:extLst>
              <a:ext uri="{FF2B5EF4-FFF2-40B4-BE49-F238E27FC236}">
                <a16:creationId xmlns:a16="http://schemas.microsoft.com/office/drawing/2014/main" id="{E5B0ADCA-B84A-704A-BE24-4A0B8F434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t="156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C28067-F120-EF4A-872F-59DDC8983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221" y="535991"/>
            <a:ext cx="9715327" cy="235776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Our Mission with </a:t>
            </a:r>
            <a:r>
              <a:rPr lang="en-US" sz="6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eGiving</a:t>
            </a:r>
            <a:endParaRPr lang="en-US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B0097C-AE14-B943-8AC9-C5B96D468F47}"/>
              </a:ext>
            </a:extLst>
          </p:cNvPr>
          <p:cNvSpPr/>
          <p:nvPr/>
        </p:nvSpPr>
        <p:spPr>
          <a:xfrm>
            <a:off x="651221" y="3189164"/>
            <a:ext cx="5936956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This Easter, consider making your gifts using our </a:t>
            </a:r>
            <a:r>
              <a:rPr lang="en-US" sz="2000" dirty="0" err="1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eGiving</a:t>
            </a:r>
            <a:r>
              <a:rPr lang="en-US" sz="20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 tools. [Church Name] offers [include the </a:t>
            </a:r>
            <a:r>
              <a:rPr lang="en-US" sz="2000" dirty="0" err="1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eGiving</a:t>
            </a:r>
            <a:r>
              <a:rPr lang="en-US" sz="200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Times New Roman"/>
              </a:rPr>
              <a:t> tools your church uses].</a:t>
            </a:r>
          </a:p>
        </p:txBody>
      </p:sp>
    </p:spTree>
    <p:extLst>
      <p:ext uri="{BB962C8B-B14F-4D97-AF65-F5344CB8AC3E}">
        <p14:creationId xmlns:p14="http://schemas.microsoft.com/office/powerpoint/2010/main" val="3718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B6C14EF4-CB43-EA47-85D9-D5055F914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t="6750" b="4697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F1B3-8D84-C94B-BD1A-0C6F64200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905" y="1397782"/>
            <a:ext cx="9702800" cy="830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 i="1" dirty="0">
                <a:solidFill>
                  <a:schemeClr val="bg1"/>
                </a:solidFill>
                <a:latin typeface="Arial"/>
                <a:cs typeface="Arial"/>
              </a:rPr>
              <a:t>Simply text your gift amount to [### ### ####] and then follow the instructions on your phone to complete your donation.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B459F1-235F-664A-8209-A68F1143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" y="260451"/>
            <a:ext cx="11991109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Your Donation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8DF2A1-5319-DB44-8F5C-C63361B7A36B}"/>
              </a:ext>
            </a:extLst>
          </p:cNvPr>
          <p:cNvGrpSpPr/>
          <p:nvPr/>
        </p:nvGrpSpPr>
        <p:grpSpPr>
          <a:xfrm>
            <a:off x="1121783" y="2302151"/>
            <a:ext cx="2235200" cy="4978261"/>
            <a:chOff x="941303" y="2222639"/>
            <a:chExt cx="2235200" cy="4978261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B6C5F6B-AC51-0E47-B2E9-2799ADD8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03" y="3429000"/>
              <a:ext cx="2235200" cy="3771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98B081-83B9-7748-B3D6-4F4377CBC53C}"/>
                </a:ext>
              </a:extLst>
            </p:cNvPr>
            <p:cNvSpPr/>
            <p:nvPr/>
          </p:nvSpPr>
          <p:spPr>
            <a:xfrm>
              <a:off x="1033153" y="2222639"/>
              <a:ext cx="1685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Get Started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5413EB-BF3E-E847-8D88-20B78CA6C818}"/>
                </a:ext>
              </a:extLst>
            </p:cNvPr>
            <p:cNvSpPr/>
            <p:nvPr/>
          </p:nvSpPr>
          <p:spPr>
            <a:xfrm>
              <a:off x="1033153" y="2545804"/>
              <a:ext cx="20009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 our 10-digit Vanco Text number and the amount you wish donate, then press send.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14C934-B122-B54C-A389-DB8670A92D38}"/>
              </a:ext>
            </a:extLst>
          </p:cNvPr>
          <p:cNvGrpSpPr/>
          <p:nvPr/>
        </p:nvGrpSpPr>
        <p:grpSpPr>
          <a:xfrm>
            <a:off x="3742100" y="2302151"/>
            <a:ext cx="2235200" cy="4978261"/>
            <a:chOff x="3681940" y="2222639"/>
            <a:chExt cx="2235200" cy="4978261"/>
          </a:xfrm>
        </p:grpSpPr>
        <p:pic>
          <p:nvPicPr>
            <p:cNvPr id="8" name="Picture 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8DBDCE5-04B2-A641-9005-C28BC41D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940" y="3429000"/>
              <a:ext cx="2235200" cy="37719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5BD119-8AF3-9C4F-843E-B794BAC52E04}"/>
                </a:ext>
              </a:extLst>
            </p:cNvPr>
            <p:cNvSpPr/>
            <p:nvPr/>
          </p:nvSpPr>
          <p:spPr>
            <a:xfrm>
              <a:off x="3740727" y="2222639"/>
              <a:ext cx="13644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Register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51C4D9-FB81-7A40-A3B8-38C2C5841E00}"/>
                </a:ext>
              </a:extLst>
            </p:cNvPr>
            <p:cNvSpPr/>
            <p:nvPr/>
          </p:nvSpPr>
          <p:spPr>
            <a:xfrm>
              <a:off x="3740727" y="2545804"/>
              <a:ext cx="214935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will receive a registration link. Click the link and enter your contact and payment information. Tap “Process.”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1D58DD-95B9-BD46-A68F-33D251199D85}"/>
              </a:ext>
            </a:extLst>
          </p:cNvPr>
          <p:cNvGrpSpPr/>
          <p:nvPr/>
        </p:nvGrpSpPr>
        <p:grpSpPr>
          <a:xfrm>
            <a:off x="6362417" y="2302151"/>
            <a:ext cx="2235200" cy="4978261"/>
            <a:chOff x="6422577" y="2222639"/>
            <a:chExt cx="2235200" cy="4978261"/>
          </a:xfrm>
        </p:grpSpPr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2DDED19-EFE1-4D44-BC53-4894F423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2577" y="3429000"/>
              <a:ext cx="2235200" cy="37719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C169D1-2537-714C-9E40-226280E5B72A}"/>
                </a:ext>
              </a:extLst>
            </p:cNvPr>
            <p:cNvSpPr/>
            <p:nvPr/>
          </p:nvSpPr>
          <p:spPr>
            <a:xfrm>
              <a:off x="6495802" y="2222639"/>
              <a:ext cx="9412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Give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204698-17B4-D84D-927B-6E7875525B37}"/>
                </a:ext>
              </a:extLst>
            </p:cNvPr>
            <p:cNvSpPr/>
            <p:nvPr/>
          </p:nvSpPr>
          <p:spPr>
            <a:xfrm>
              <a:off x="6495802" y="2545804"/>
              <a:ext cx="21493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registration is complete, you will receive a verification text as</a:t>
              </a:r>
            </a:p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 as a receipt via email.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88714A-9038-B54E-8E37-2F13DF2F817A}"/>
              </a:ext>
            </a:extLst>
          </p:cNvPr>
          <p:cNvGrpSpPr/>
          <p:nvPr/>
        </p:nvGrpSpPr>
        <p:grpSpPr>
          <a:xfrm>
            <a:off x="8982734" y="2302151"/>
            <a:ext cx="2235200" cy="4978261"/>
            <a:chOff x="9163214" y="2222639"/>
            <a:chExt cx="2235200" cy="4978261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B6CFD12-1D3D-5A4E-99C6-5D7662968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3214" y="3429000"/>
              <a:ext cx="2235200" cy="37719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7A791C-AA08-934B-BD15-F0A5112F574E}"/>
                </a:ext>
              </a:extLst>
            </p:cNvPr>
            <p:cNvSpPr/>
            <p:nvPr/>
          </p:nvSpPr>
          <p:spPr>
            <a:xfrm>
              <a:off x="9209314" y="2222639"/>
              <a:ext cx="12105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Repeat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7A3DAB-E991-5742-9CC5-9CC4BE921E5A}"/>
                </a:ext>
              </a:extLst>
            </p:cNvPr>
            <p:cNvSpPr/>
            <p:nvPr/>
          </p:nvSpPr>
          <p:spPr>
            <a:xfrm>
              <a:off x="9209314" y="2545804"/>
              <a:ext cx="200099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future giving, simply send a text with the amount you wish to give, and it will process automatically.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66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CA6EDF48-F74B-1644-9BE1-149251DC9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0" t="9725" r="15942" b="7333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421D97-E2C2-3C41-85AF-939F640BC5B1}"/>
              </a:ext>
            </a:extLst>
          </p:cNvPr>
          <p:cNvSpPr txBox="1">
            <a:spLocks/>
          </p:cNvSpPr>
          <p:nvPr/>
        </p:nvSpPr>
        <p:spPr>
          <a:xfrm>
            <a:off x="1914569" y="2093026"/>
            <a:ext cx="6047874" cy="2671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Use Our </a:t>
            </a:r>
          </a:p>
          <a:p>
            <a:pPr algn="r"/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Mobile App </a:t>
            </a:r>
          </a:p>
          <a:p>
            <a:pPr algn="r"/>
            <a:r>
              <a:rPr lang="en-US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This Easter</a:t>
            </a:r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F442A30-1C1D-1F4D-9781-9A49BFA28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422" y="495300"/>
            <a:ext cx="3251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8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mmal, grass, animal, small&#10;&#10;Description automatically generated">
            <a:extLst>
              <a:ext uri="{FF2B5EF4-FFF2-40B4-BE49-F238E27FC236}">
                <a16:creationId xmlns:a16="http://schemas.microsoft.com/office/drawing/2014/main" id="{9AD30A5D-7A06-D34A-A805-BA18142B1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6000"/>
          </a:blip>
          <a:srcRect l="4442" r="62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F1B3-8D84-C94B-BD1A-0C6F64200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676" y="2250851"/>
            <a:ext cx="6742043" cy="2101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Search “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Vanco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Mobile” in the app store.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Search for our church’s name [Church Name] in the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Vanco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Mobile app.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Donate!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421D97-E2C2-3C41-85AF-939F640BC5B1}"/>
              </a:ext>
            </a:extLst>
          </p:cNvPr>
          <p:cNvSpPr txBox="1">
            <a:spLocks/>
          </p:cNvSpPr>
          <p:nvPr/>
        </p:nvSpPr>
        <p:spPr>
          <a:xfrm>
            <a:off x="1134323" y="408783"/>
            <a:ext cx="7238579" cy="1433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the Free </a:t>
            </a:r>
            <a:r>
              <a:rPr lang="en-US" sz="6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Vanco</a:t>
            </a:r>
            <a:r>
              <a:rPr lang="en-US" sz="6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2203B9-2A06-E54B-AA13-B95A58947CF1}"/>
              </a:ext>
            </a:extLst>
          </p:cNvPr>
          <p:cNvSpPr/>
          <p:nvPr/>
        </p:nvSpPr>
        <p:spPr>
          <a:xfrm>
            <a:off x="3797830" y="4028477"/>
            <a:ext cx="7459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less than five minutes, you can set up an account or give using a guest account. </a:t>
            </a:r>
          </a:p>
        </p:txBody>
      </p:sp>
    </p:spTree>
    <p:extLst>
      <p:ext uri="{BB962C8B-B14F-4D97-AF65-F5344CB8AC3E}">
        <p14:creationId xmlns:p14="http://schemas.microsoft.com/office/powerpoint/2010/main" val="1589958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, ball, small, food&#10;&#10;Description automatically generated">
            <a:extLst>
              <a:ext uri="{FF2B5EF4-FFF2-40B4-BE49-F238E27FC236}">
                <a16:creationId xmlns:a16="http://schemas.microsoft.com/office/drawing/2014/main" id="{2DA2F358-BD98-664C-B407-F5A858BE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7" b="10285"/>
          <a:stretch/>
        </p:blipFill>
        <p:spPr>
          <a:xfrm rot="10800000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6B295C-841E-2B46-BF3C-2D01F1E1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73" y="325167"/>
            <a:ext cx="7144428" cy="2630729"/>
          </a:xfrm>
        </p:spPr>
        <p:txBody>
          <a:bodyPr>
            <a:noAutofit/>
          </a:bodyPr>
          <a:lstStyle/>
          <a:p>
            <a:r>
              <a:rPr lang="en-US" sz="5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Consider Giving Online This Easter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F1B3-8D84-C94B-BD1A-0C6F64200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372" y="2959370"/>
            <a:ext cx="4939145" cy="189241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[Church Website].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 the Give button.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Donate!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659B2D-DE44-6541-92C8-DA577D1853D1}"/>
              </a:ext>
            </a:extLst>
          </p:cNvPr>
          <p:cNvSpPr/>
          <p:nvPr/>
        </p:nvSpPr>
        <p:spPr>
          <a:xfrm>
            <a:off x="780372" y="4906948"/>
            <a:ext cx="6031243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It only takes a minute to set up an account or give as a guest. 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We appreciate your generosity this Easter!</a:t>
            </a:r>
          </a:p>
        </p:txBody>
      </p:sp>
    </p:spTree>
    <p:extLst>
      <p:ext uri="{BB962C8B-B14F-4D97-AF65-F5344CB8AC3E}">
        <p14:creationId xmlns:p14="http://schemas.microsoft.com/office/powerpoint/2010/main" val="327022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7AC789-F5F3-B54E-A456-9254949DD6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itting on a couch using a computer&#10;&#10;Description automatically generated with low confidence">
            <a:extLst>
              <a:ext uri="{FF2B5EF4-FFF2-40B4-BE49-F238E27FC236}">
                <a16:creationId xmlns:a16="http://schemas.microsoft.com/office/drawing/2014/main" id="{E88DAF04-BA65-9C44-9DE5-332AEF92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50FCFC-A524-9E4D-81A7-F26D2A98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093" y="897680"/>
            <a:ext cx="5537986" cy="263072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 you can participate in our services online?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1863CB-D27D-D241-BB82-2CF82EB6DA79}"/>
              </a:ext>
            </a:extLst>
          </p:cNvPr>
          <p:cNvSpPr/>
          <p:nvPr/>
        </p:nvSpPr>
        <p:spPr>
          <a:xfrm>
            <a:off x="5968093" y="4150230"/>
            <a:ext cx="5241471" cy="19389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can! We use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Vanco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 to bring the warmth and fellowship of our services to you no matter where you are. It's more than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livestream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 the full church experience.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36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E3BD14955E6342A3E9203BDB5E43C2" ma:contentTypeVersion="13" ma:contentTypeDescription="Create a new document." ma:contentTypeScope="" ma:versionID="a32f9f877c16ce7338c3e944d158d7f3">
  <xsd:schema xmlns:xsd="http://www.w3.org/2001/XMLSchema" xmlns:xs="http://www.w3.org/2001/XMLSchema" xmlns:p="http://schemas.microsoft.com/office/2006/metadata/properties" xmlns:ns2="0a3a86ce-7974-437e-9981-8f64dc69078c" xmlns:ns3="18e57926-079b-4809-b646-668886b8ba62" targetNamespace="http://schemas.microsoft.com/office/2006/metadata/properties" ma:root="true" ma:fieldsID="9c7e2dfebeb16139dbc66476299718cd" ns2:_="" ns3:_="">
    <xsd:import namespace="0a3a86ce-7974-437e-9981-8f64dc69078c"/>
    <xsd:import namespace="18e57926-079b-4809-b646-668886b8ba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a86ce-7974-437e-9981-8f64dc6907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e57926-079b-4809-b646-668886b8ba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8BD031-16DC-4089-85A8-B23D4795CD2C}">
  <ds:schemaRefs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18e57926-079b-4809-b646-668886b8ba62"/>
    <ds:schemaRef ds:uri="http://schemas.openxmlformats.org/package/2006/metadata/core-properties"/>
    <ds:schemaRef ds:uri="0a3a86ce-7974-437e-9981-8f64dc69078c"/>
    <ds:schemaRef ds:uri="http://purl.org/dc/elements/1.1/"/>
    <ds:schemaRef ds:uri="http://purl.org/dc/terms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80880D1-98DA-4B4A-8B21-D9630D04C1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14F7B8-6E39-47A7-925F-452D7E4DD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3a86ce-7974-437e-9981-8f64dc69078c"/>
    <ds:schemaRef ds:uri="18e57926-079b-4809-b646-668886b8ba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297</Words>
  <Application>Microsoft Office PowerPoint</Application>
  <PresentationFormat>Widescreen</PresentationFormat>
  <Paragraphs>31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Support Our Mission with eGiving</vt:lpstr>
      <vt:lpstr>Text Your Donation</vt:lpstr>
      <vt:lpstr>PowerPoint Presentation</vt:lpstr>
      <vt:lpstr>PowerPoint Presentation</vt:lpstr>
      <vt:lpstr>Consider Giving Online This Easter</vt:lpstr>
      <vt:lpstr>Did you know you can participate in our services online?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continued generosity this summer will tide us over.</dc:title>
  <dc:creator>Kyle Ellefson</dc:creator>
  <cp:lastModifiedBy>Katie Hansvick</cp:lastModifiedBy>
  <cp:revision>12</cp:revision>
  <dcterms:created xsi:type="dcterms:W3CDTF">2019-05-13T16:13:44Z</dcterms:created>
  <dcterms:modified xsi:type="dcterms:W3CDTF">2022-02-08T16:46:23Z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0x01010017E3BD14955E6342A3E9203BDB5E43C2</vt:lpwstr>
  </property>
</Properties>
</file>