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3" r:id="rId3"/>
    <p:sldId id="266" r:id="rId4"/>
    <p:sldId id="265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12B9B4-B1CA-325D-480C-0B4E19A5326F}" name="Abby Thompson" initials="AT" userId="S::Abby.Thompson@vancopayments.com::f8203025-8b91-4dcf-9f16-12fd5ffea05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Palosaari" initials="BP" lastIdx="2" clrIdx="0">
    <p:extLst>
      <p:ext uri="{19B8F6BF-5375-455C-9EA6-DF929625EA0E}">
        <p15:presenceInfo xmlns:p15="http://schemas.microsoft.com/office/powerpoint/2012/main" userId="S::ben.palosaari@vancopayments.com::a780f32d-c675-43a2-91f4-b0e7061b161d" providerId="AD"/>
      </p:ext>
    </p:extLst>
  </p:cmAuthor>
  <p:cmAuthor id="2" name="Louie Frank" initials="LF" lastIdx="2" clrIdx="1">
    <p:extLst>
      <p:ext uri="{19B8F6BF-5375-455C-9EA6-DF929625EA0E}">
        <p15:presenceInfo xmlns:p15="http://schemas.microsoft.com/office/powerpoint/2012/main" userId="S::louie.frank@vancopayments.com::6b8afaf7-b935-497c-8184-691a614bedd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9656"/>
    <a:srgbClr val="D15411"/>
    <a:srgbClr val="7E75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614406-78FE-AB51-FD2E-DCB90F0A765C}" v="3" dt="2020-06-17T12:54:08.733"/>
    <p1510:client id="{A9FF23CE-FE53-46B8-8D98-90FCCF5F4BFC}" v="2" dt="2020-06-17T18:32:45.0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18"/>
    <p:restoredTop sz="94762"/>
  </p:normalViewPr>
  <p:slideViewPr>
    <p:cSldViewPr snapToGrid="0">
      <p:cViewPr varScale="1">
        <p:scale>
          <a:sx n="121" d="100"/>
          <a:sy n="121" d="100"/>
        </p:scale>
        <p:origin x="11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FADEC-AA4D-0A41-8827-93FFFE97AC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C5983-B19B-9346-BECB-EF998A59C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E4CE7-D04E-5C4E-8F47-5C9CA935E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1182-DB59-D549-88ED-792C92052608}" type="datetimeFigureOut">
              <a:rPr lang="en-US" smtClean="0"/>
              <a:t>3/11/22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D08B1-AD7D-7C41-9374-AD41F0126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A33E0-7B0C-7C4B-B038-CB9930795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5728-3474-984A-93EB-2958F5D13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76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08B61-8911-3442-BB8D-455BDF9D9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0AADD6-CC29-4440-A9D3-0130AD5C21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F298E-929D-404B-BCC6-3350A92DF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1182-DB59-D549-88ED-792C92052608}" type="datetimeFigureOut">
              <a:rPr lang="en-US" smtClean="0"/>
              <a:t>3/11/22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0218A-3C83-B84C-BD82-E96C3789E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DA332-4DC3-114F-B7B1-871BD4F2F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5728-3474-984A-93EB-2958F5D13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33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2C20C7-B598-0D43-B282-6DC0BFD08E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0571AD-DD1D-BE48-AF6C-5530018E7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8E1D2-2A2A-A148-841F-28F295744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1182-DB59-D549-88ED-792C92052608}" type="datetimeFigureOut">
              <a:rPr lang="en-US" smtClean="0"/>
              <a:t>3/11/22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ECEFB-30E6-4042-9039-4B56E3C36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66B1C-E96C-9042-A3B9-81F0A8906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5728-3474-984A-93EB-2958F5D13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4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1441F-C1A6-EB43-B4F3-8BDDC1E6B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0799D-9C76-2644-9314-53CA6E437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E131C-15CF-1A4B-95A4-A28CB16CB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1182-DB59-D549-88ED-792C92052608}" type="datetimeFigureOut">
              <a:rPr lang="en-US" smtClean="0"/>
              <a:t>3/11/22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8FF6E-3CEE-CA44-B15C-6F53A232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CC737-911F-8148-A096-ECC2C3D57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5728-3474-984A-93EB-2958F5D13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8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9B8EC-EFA2-D04F-80E4-51996A3CC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4A926-BFA6-7E47-B3AF-7DC6426E8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163D6-489E-204E-8DDB-1BFB7F918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1182-DB59-D549-88ED-792C92052608}" type="datetimeFigureOut">
              <a:rPr lang="en-US" smtClean="0"/>
              <a:t>3/11/22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AAC4B-BF9C-6F46-9121-1A0E7A17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D5C57-4598-D54B-B9A2-E0CA4CC68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5728-3474-984A-93EB-2958F5D13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16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AFB56-2DD8-5144-927D-3A869F483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EF808-BCF6-154B-B829-A48AB2EA74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B659E-92D3-6F43-8041-A0905916A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6955B7-00A2-3847-92B3-0E07BB82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1182-DB59-D549-88ED-792C92052608}" type="datetimeFigureOut">
              <a:rPr lang="en-US" smtClean="0"/>
              <a:t>3/11/22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08361F-AB0A-354E-B340-AC9D87971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4C9DB-C934-8840-982E-4A19D406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5728-3474-984A-93EB-2958F5D13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41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AB20F-3D06-A94C-BAEE-F8BA19CE0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DB4F3D-10DF-DB46-968E-A3D965672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7439BC-9328-FE40-B73A-AF6460800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D6001C-615E-B640-886D-DB2EF1255C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E35113-59DB-BD44-99DC-EF964DEFF0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5897D2-EA7B-8B41-8683-1F3A0BF12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1182-DB59-D549-88ED-792C92052608}" type="datetimeFigureOut">
              <a:rPr lang="en-US" smtClean="0"/>
              <a:t>3/11/22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EC2D27-564D-E444-9B35-7A25A54FE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59F773-ECE3-044E-B154-619ABC0A5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5728-3474-984A-93EB-2958F5D13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01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D74F6-26D4-7C4C-8200-0D7E8FC69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015282-2E61-B640-A07A-C03F7E991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1182-DB59-D549-88ED-792C92052608}" type="datetimeFigureOut">
              <a:rPr lang="en-US" smtClean="0"/>
              <a:t>3/11/22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B4E856-7A0C-CC4B-9D39-ED14A99E8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5963A0-9BA6-B248-8884-0B0483A5E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5728-3474-984A-93EB-2958F5D13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55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9E6F7B-F7E5-484A-A304-07038B1E4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1182-DB59-D549-88ED-792C92052608}" type="datetimeFigureOut">
              <a:rPr lang="en-US" smtClean="0"/>
              <a:t>3/11/22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5729E0-2F5D-DF45-B070-C37DD9418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70894-5963-6147-AD5A-41F1BEFB1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5728-3474-984A-93EB-2958F5D13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31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F8DE5-1741-3745-8B4B-7A82BE26F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97DAE-9055-7F4B-89B2-C1A7652B3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F430B4-3357-4948-B232-9EB397A3D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AC5985-C822-244E-A647-684ED6445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1182-DB59-D549-88ED-792C92052608}" type="datetimeFigureOut">
              <a:rPr lang="en-US" smtClean="0"/>
              <a:t>3/11/22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42B340-8EB5-AD48-AAEB-FEE537466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72D45-29E5-3C40-A749-B22FDDAED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5728-3474-984A-93EB-2958F5D13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03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1F2B9-3574-1C4E-8733-12752DD5D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9440D6-827C-1947-AFB5-4F4A568F36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DBAD44-FABF-9741-B4D8-3D5FED23A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6D0106-E471-BF42-A6E5-6493D6F3F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1182-DB59-D549-88ED-792C92052608}" type="datetimeFigureOut">
              <a:rPr lang="en-US" smtClean="0"/>
              <a:t>3/11/22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6FE30-4779-EE49-B811-4C48E21DE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CB702E-B5F1-F04F-B9C8-1B14BA70A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5728-3474-984A-93EB-2958F5D13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48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D6E941-B882-6B44-9AB6-8F4DF97CD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CD136-88BE-0C4D-A322-49C0656E9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54ADE-B087-1E42-898B-3B8BC05B86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81182-DB59-D549-88ED-792C92052608}" type="datetimeFigureOut">
              <a:rPr lang="en-US" smtClean="0"/>
              <a:t>3/11/22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B8826-9E3C-854C-BE01-63527AB562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7F728-9A3B-F042-B303-1193442867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45728-3474-984A-93EB-2958F5D13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2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32F7D6-D2F1-2E4A-B1B7-0A65782EFB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49759"/>
            <a:ext cx="12368922" cy="69575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C28067-F120-EF4A-872F-59DDC8983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2325" y="1412471"/>
            <a:ext cx="9227350" cy="178226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Our Mission with </a:t>
            </a:r>
            <a:r>
              <a:rPr lang="en-US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eGiving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7682A3-93FD-C244-917D-331DEDFF458D}"/>
              </a:ext>
            </a:extLst>
          </p:cNvPr>
          <p:cNvSpPr/>
          <p:nvPr/>
        </p:nvSpPr>
        <p:spPr>
          <a:xfrm>
            <a:off x="1877580" y="3492731"/>
            <a:ext cx="84368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 making your contribution through our eGiving tools! You can make a one-time gift or set up recurring donations. </a:t>
            </a:r>
          </a:p>
          <a:p>
            <a:pPr algn="ctr"/>
            <a:endParaRPr lang="en-US" sz="200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[Church Name]</a:t>
            </a: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offers </a:t>
            </a: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[include the eGiving tools your church uses]. </a:t>
            </a:r>
          </a:p>
        </p:txBody>
      </p:sp>
    </p:spTree>
    <p:extLst>
      <p:ext uri="{BB962C8B-B14F-4D97-AF65-F5344CB8AC3E}">
        <p14:creationId xmlns:p14="http://schemas.microsoft.com/office/powerpoint/2010/main" val="37181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23F515-BEBE-7C45-887D-525882B17D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37316" y="-21021"/>
            <a:ext cx="12266632" cy="6909564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9F1B3-8D84-C94B-BD1A-0C6F64200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363" y="2987868"/>
            <a:ext cx="5368637" cy="1892417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[CHURCH WEBSITE]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Locate the Give button.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Donate!</a:t>
            </a:r>
          </a:p>
          <a:p>
            <a:pPr marL="514350" indent="-514350">
              <a:buFont typeface="+mj-lt"/>
              <a:buAutoNum type="arabicPeriod"/>
            </a:pP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6E2CED-0006-5248-B20C-C1495000C1D5}"/>
              </a:ext>
            </a:extLst>
          </p:cNvPr>
          <p:cNvSpPr/>
          <p:nvPr/>
        </p:nvSpPr>
        <p:spPr>
          <a:xfrm>
            <a:off x="727362" y="5453274"/>
            <a:ext cx="8125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only takes a minute to give. We appreciate your generosity!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07AAB4-8B4A-5F4D-8657-29DF04D80613}"/>
              </a:ext>
            </a:extLst>
          </p:cNvPr>
          <p:cNvSpPr txBox="1">
            <a:spLocks/>
          </p:cNvSpPr>
          <p:nvPr/>
        </p:nvSpPr>
        <p:spPr>
          <a:xfrm>
            <a:off x="727362" y="42805"/>
            <a:ext cx="8642297" cy="1881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Giving Made Easy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1942EC-8766-7745-B7B0-EE5B7A853E5A}"/>
              </a:ext>
            </a:extLst>
          </p:cNvPr>
          <p:cNvSpPr/>
          <p:nvPr/>
        </p:nvSpPr>
        <p:spPr>
          <a:xfrm>
            <a:off x="727362" y="1460772"/>
            <a:ext cx="100146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a one-time contribution or set up recurring gifts through our website’s donations page. </a:t>
            </a:r>
          </a:p>
        </p:txBody>
      </p:sp>
    </p:spTree>
    <p:extLst>
      <p:ext uri="{BB962C8B-B14F-4D97-AF65-F5344CB8AC3E}">
        <p14:creationId xmlns:p14="http://schemas.microsoft.com/office/powerpoint/2010/main" val="327022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23F515-BEBE-7C45-887D-525882B17D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70361" y="-95964"/>
            <a:ext cx="12524024" cy="705454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BD62A92-5AE2-924D-BDC0-3CDB72A6FAF0}"/>
              </a:ext>
            </a:extLst>
          </p:cNvPr>
          <p:cNvSpPr txBox="1">
            <a:spLocks/>
          </p:cNvSpPr>
          <p:nvPr/>
        </p:nvSpPr>
        <p:spPr>
          <a:xfrm>
            <a:off x="1581043" y="1316736"/>
            <a:ext cx="4851400" cy="4998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Anytime, Anywhere with Our Church’s App! </a:t>
            </a:r>
          </a:p>
          <a:p>
            <a:pPr algn="r"/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46BD267-19A7-1645-BBAD-A1D043252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589" y="393700"/>
            <a:ext cx="3086100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88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6212E869-53B7-9048-A518-3FDF8E6621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68" b="135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271E7AB-BCA1-B04F-B200-97CC648ACA4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9F1B3-8D84-C94B-BD1A-0C6F64200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1885"/>
            <a:ext cx="10515600" cy="3679653"/>
          </a:xfrm>
        </p:spPr>
        <p:txBody>
          <a:bodyPr/>
          <a:lstStyle/>
          <a:p>
            <a:pPr marL="514350" indent="-514350" fontAlgn="base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our church’s app from the Apple App Store or Google Play by searching for Vanco Mobile Faith Engagement.​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our church by searching for [CHURCH NAME].​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 groups and events in the app. Stay in touch and participate.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9421D97-E2C2-3C41-85AF-939F640BC5B1}"/>
              </a:ext>
            </a:extLst>
          </p:cNvPr>
          <p:cNvSpPr txBox="1">
            <a:spLocks/>
          </p:cNvSpPr>
          <p:nvPr/>
        </p:nvSpPr>
        <p:spPr>
          <a:xfrm>
            <a:off x="889913" y="522381"/>
            <a:ext cx="11065328" cy="1433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Our </a:t>
            </a:r>
            <a:r>
              <a:rPr lang="en-US" sz="5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Vanco</a:t>
            </a:r>
            <a:r>
              <a:rPr lang="en-US" sz="5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Mobile App</a:t>
            </a:r>
          </a:p>
        </p:txBody>
      </p:sp>
    </p:spTree>
    <p:extLst>
      <p:ext uri="{BB962C8B-B14F-4D97-AF65-F5344CB8AC3E}">
        <p14:creationId xmlns:p14="http://schemas.microsoft.com/office/powerpoint/2010/main" val="1589958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23F515-BEBE-7C45-887D-525882B17D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7522" y="-31531"/>
            <a:ext cx="12287044" cy="692106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9F1B3-8D84-C94B-BD1A-0C6F64200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586" y="1545646"/>
            <a:ext cx="10560214" cy="36796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Giving by text is easy. Simply text your donation amount to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[###.###.####]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follow the instructions on your phone to complete your gift.​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AB459F1-235F-664A-8209-A68F1143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45" y="530301"/>
            <a:ext cx="11991109" cy="1325563"/>
          </a:xfrm>
        </p:spPr>
        <p:txBody>
          <a:bodyPr>
            <a:noAutofit/>
          </a:bodyPr>
          <a:lstStyle/>
          <a:p>
            <a:pPr algn="ctr"/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Your Gift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1CF2734-2FD0-0241-91FB-B04DE9885196}"/>
              </a:ext>
            </a:extLst>
          </p:cNvPr>
          <p:cNvGrpSpPr/>
          <p:nvPr/>
        </p:nvGrpSpPr>
        <p:grpSpPr>
          <a:xfrm>
            <a:off x="941303" y="2746488"/>
            <a:ext cx="10457111" cy="4006797"/>
            <a:chOff x="941303" y="2222639"/>
            <a:chExt cx="10457111" cy="4006797"/>
          </a:xfrm>
        </p:grpSpPr>
        <p:pic>
          <p:nvPicPr>
            <p:cNvPr id="6" name="Picture 5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1B6C5F6B-AC51-0E47-B2E9-2799ADD83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1303" y="2457536"/>
              <a:ext cx="2235200" cy="3771900"/>
            </a:xfrm>
            <a:prstGeom prst="rect">
              <a:avLst/>
            </a:prstGeom>
          </p:spPr>
        </p:pic>
        <p:pic>
          <p:nvPicPr>
            <p:cNvPr id="8" name="Picture 7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D8DBDCE5-04B2-A641-9005-C28BC41DC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1940" y="2457536"/>
              <a:ext cx="2235200" cy="3771900"/>
            </a:xfrm>
            <a:prstGeom prst="rect">
              <a:avLst/>
            </a:prstGeom>
          </p:spPr>
        </p:pic>
        <p:pic>
          <p:nvPicPr>
            <p:cNvPr id="9" name="Picture 8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E2DDED19-EFE1-4D44-BC53-4894F423B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22577" y="2457536"/>
              <a:ext cx="2235200" cy="3771900"/>
            </a:xfrm>
            <a:prstGeom prst="rect">
              <a:avLst/>
            </a:prstGeom>
          </p:spPr>
        </p:pic>
        <p:pic>
          <p:nvPicPr>
            <p:cNvPr id="10" name="Picture 9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4B6CFD12-1D3D-5A4E-99C6-5D7662968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63214" y="2457536"/>
              <a:ext cx="2235200" cy="377190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98B081-83B9-7748-B3D6-4F4377CBC53C}"/>
                </a:ext>
              </a:extLst>
            </p:cNvPr>
            <p:cNvSpPr/>
            <p:nvPr/>
          </p:nvSpPr>
          <p:spPr>
            <a:xfrm>
              <a:off x="1033153" y="2222639"/>
              <a:ext cx="16850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Get Started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25BD119-8AF3-9C4F-843E-B794BAC52E04}"/>
                </a:ext>
              </a:extLst>
            </p:cNvPr>
            <p:cNvSpPr/>
            <p:nvPr/>
          </p:nvSpPr>
          <p:spPr>
            <a:xfrm>
              <a:off x="3740727" y="2222639"/>
              <a:ext cx="13644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Register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AC169D1-2537-714C-9E40-226280E5B72A}"/>
                </a:ext>
              </a:extLst>
            </p:cNvPr>
            <p:cNvSpPr/>
            <p:nvPr/>
          </p:nvSpPr>
          <p:spPr>
            <a:xfrm>
              <a:off x="6495802" y="2222639"/>
              <a:ext cx="9412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Give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37A791C-AA08-934B-BD15-F0A5112F574E}"/>
                </a:ext>
              </a:extLst>
            </p:cNvPr>
            <p:cNvSpPr/>
            <p:nvPr/>
          </p:nvSpPr>
          <p:spPr>
            <a:xfrm>
              <a:off x="9209314" y="2222639"/>
              <a:ext cx="12105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Repeat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3661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185</Words>
  <Application>Microsoft Macintosh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Support Our Mission with eGiving</vt:lpstr>
      <vt:lpstr>PowerPoint Presentation</vt:lpstr>
      <vt:lpstr>PowerPoint Presentation</vt:lpstr>
      <vt:lpstr>PowerPoint Presentation</vt:lpstr>
      <vt:lpstr>Text Your Gift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continued generosity this summer will tide us over.</dc:title>
  <dc:creator>Kyle Ellefson</dc:creator>
  <cp:lastModifiedBy>Adam  Smith</cp:lastModifiedBy>
  <cp:revision>7</cp:revision>
  <dcterms:created xsi:type="dcterms:W3CDTF">2019-05-13T16:13:44Z</dcterms:created>
  <dcterms:modified xsi:type="dcterms:W3CDTF">2022-03-11T16:38:01Z</dcterms:modified>
</cp:coreProperties>
</file>