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60" r:id="rId6"/>
    <p:sldId id="257" r:id="rId7"/>
    <p:sldId id="258" r:id="rId8"/>
    <p:sldId id="25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12B9B4-B1CA-325D-480C-0B4E19A5326F}" name="Abby Thompson" initials="AT" userId="S::Abby.Thompson@vancopayments.com::f8203025-8b91-4dcf-9f16-12fd5ffea05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65BA6"/>
    <a:srgbClr val="3128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EDA09E-F9E5-01A2-925F-D71719DEA98B}" v="2" dt="2022-03-25T20:35:42.326"/>
    <p1510:client id="{B643BD1C-3C59-9A4A-A4F5-C593CA2C5E10}" v="1" dt="2022-03-25T20:36:14.3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snapToObjects="1">
      <p:cViewPr varScale="1">
        <p:scale>
          <a:sx n="104" d="100"/>
          <a:sy n="104" d="100"/>
        </p:scale>
        <p:origin x="232"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D00D5-0DC4-EA4F-A19B-2C89080D9F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5823CD-7AA7-2C44-8A85-E4A98084F0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2AF851-D6F0-AF42-A0D2-4076A0435361}"/>
              </a:ext>
            </a:extLst>
          </p:cNvPr>
          <p:cNvSpPr>
            <a:spLocks noGrp="1"/>
          </p:cNvSpPr>
          <p:nvPr>
            <p:ph type="dt" sz="half" idx="10"/>
          </p:nvPr>
        </p:nvSpPr>
        <p:spPr/>
        <p:txBody>
          <a:bodyPr/>
          <a:lstStyle/>
          <a:p>
            <a:fld id="{9D95F8FF-C8BA-F842-A5D3-688E925790E9}" type="datetimeFigureOut">
              <a:rPr lang="en-US" smtClean="0"/>
              <a:t>3/25/22</a:t>
            </a:fld>
            <a:endParaRPr lang="en-US"/>
          </a:p>
        </p:txBody>
      </p:sp>
      <p:sp>
        <p:nvSpPr>
          <p:cNvPr id="5" name="Footer Placeholder 4">
            <a:extLst>
              <a:ext uri="{FF2B5EF4-FFF2-40B4-BE49-F238E27FC236}">
                <a16:creationId xmlns:a16="http://schemas.microsoft.com/office/drawing/2014/main" id="{31F07E90-800B-A24A-AADD-A057E405DA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EB8F6E-35AC-8C47-95C8-8165C603C3D4}"/>
              </a:ext>
            </a:extLst>
          </p:cNvPr>
          <p:cNvSpPr>
            <a:spLocks noGrp="1"/>
          </p:cNvSpPr>
          <p:nvPr>
            <p:ph type="sldNum" sz="quarter" idx="12"/>
          </p:nvPr>
        </p:nvSpPr>
        <p:spPr/>
        <p:txBody>
          <a:bodyPr/>
          <a:lstStyle/>
          <a:p>
            <a:fld id="{6EC61D81-869D-C249-948D-E62D0CC39AB0}" type="slidenum">
              <a:rPr lang="en-US" smtClean="0"/>
              <a:t>‹#›</a:t>
            </a:fld>
            <a:endParaRPr lang="en-US"/>
          </a:p>
        </p:txBody>
      </p:sp>
    </p:spTree>
    <p:extLst>
      <p:ext uri="{BB962C8B-B14F-4D97-AF65-F5344CB8AC3E}">
        <p14:creationId xmlns:p14="http://schemas.microsoft.com/office/powerpoint/2010/main" val="375258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B2FA8-E423-824B-956A-78CD705557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82DFF9-3D06-4140-A497-993845E187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680C38-4666-9D4D-BC9B-308F38A2759E}"/>
              </a:ext>
            </a:extLst>
          </p:cNvPr>
          <p:cNvSpPr>
            <a:spLocks noGrp="1"/>
          </p:cNvSpPr>
          <p:nvPr>
            <p:ph type="dt" sz="half" idx="10"/>
          </p:nvPr>
        </p:nvSpPr>
        <p:spPr/>
        <p:txBody>
          <a:bodyPr/>
          <a:lstStyle/>
          <a:p>
            <a:fld id="{9D95F8FF-C8BA-F842-A5D3-688E925790E9}" type="datetimeFigureOut">
              <a:rPr lang="en-US" smtClean="0"/>
              <a:t>3/25/22</a:t>
            </a:fld>
            <a:endParaRPr lang="en-US"/>
          </a:p>
        </p:txBody>
      </p:sp>
      <p:sp>
        <p:nvSpPr>
          <p:cNvPr id="5" name="Footer Placeholder 4">
            <a:extLst>
              <a:ext uri="{FF2B5EF4-FFF2-40B4-BE49-F238E27FC236}">
                <a16:creationId xmlns:a16="http://schemas.microsoft.com/office/drawing/2014/main" id="{93BE9E5F-5BFE-7846-8620-17E2CB725C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0C1ABC-7D1A-5A4A-A70B-9DD3C0C77989}"/>
              </a:ext>
            </a:extLst>
          </p:cNvPr>
          <p:cNvSpPr>
            <a:spLocks noGrp="1"/>
          </p:cNvSpPr>
          <p:nvPr>
            <p:ph type="sldNum" sz="quarter" idx="12"/>
          </p:nvPr>
        </p:nvSpPr>
        <p:spPr/>
        <p:txBody>
          <a:bodyPr/>
          <a:lstStyle/>
          <a:p>
            <a:fld id="{6EC61D81-869D-C249-948D-E62D0CC39AB0}" type="slidenum">
              <a:rPr lang="en-US" smtClean="0"/>
              <a:t>‹#›</a:t>
            </a:fld>
            <a:endParaRPr lang="en-US"/>
          </a:p>
        </p:txBody>
      </p:sp>
    </p:spTree>
    <p:extLst>
      <p:ext uri="{BB962C8B-B14F-4D97-AF65-F5344CB8AC3E}">
        <p14:creationId xmlns:p14="http://schemas.microsoft.com/office/powerpoint/2010/main" val="1870100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2BE7A7-BF9F-A845-ACAC-A9CB37B912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3EBD17-4AA3-714B-8F6E-233FEE9473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C5D6FF-7ABB-7B47-A818-99C55EA6D4DC}"/>
              </a:ext>
            </a:extLst>
          </p:cNvPr>
          <p:cNvSpPr>
            <a:spLocks noGrp="1"/>
          </p:cNvSpPr>
          <p:nvPr>
            <p:ph type="dt" sz="half" idx="10"/>
          </p:nvPr>
        </p:nvSpPr>
        <p:spPr/>
        <p:txBody>
          <a:bodyPr/>
          <a:lstStyle/>
          <a:p>
            <a:fld id="{9D95F8FF-C8BA-F842-A5D3-688E925790E9}" type="datetimeFigureOut">
              <a:rPr lang="en-US" smtClean="0"/>
              <a:t>3/25/22</a:t>
            </a:fld>
            <a:endParaRPr lang="en-US"/>
          </a:p>
        </p:txBody>
      </p:sp>
      <p:sp>
        <p:nvSpPr>
          <p:cNvPr id="5" name="Footer Placeholder 4">
            <a:extLst>
              <a:ext uri="{FF2B5EF4-FFF2-40B4-BE49-F238E27FC236}">
                <a16:creationId xmlns:a16="http://schemas.microsoft.com/office/drawing/2014/main" id="{CA661EC3-DD49-724A-8AD1-ACD771551B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10D5FA-3D3C-614D-8A48-501F32AAC81A}"/>
              </a:ext>
            </a:extLst>
          </p:cNvPr>
          <p:cNvSpPr>
            <a:spLocks noGrp="1"/>
          </p:cNvSpPr>
          <p:nvPr>
            <p:ph type="sldNum" sz="quarter" idx="12"/>
          </p:nvPr>
        </p:nvSpPr>
        <p:spPr/>
        <p:txBody>
          <a:bodyPr/>
          <a:lstStyle/>
          <a:p>
            <a:fld id="{6EC61D81-869D-C249-948D-E62D0CC39AB0}" type="slidenum">
              <a:rPr lang="en-US" smtClean="0"/>
              <a:t>‹#›</a:t>
            </a:fld>
            <a:endParaRPr lang="en-US"/>
          </a:p>
        </p:txBody>
      </p:sp>
    </p:spTree>
    <p:extLst>
      <p:ext uri="{BB962C8B-B14F-4D97-AF65-F5344CB8AC3E}">
        <p14:creationId xmlns:p14="http://schemas.microsoft.com/office/powerpoint/2010/main" val="989871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4F92A-FB55-1547-B74B-F319A09F96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98AD7C-E988-2D46-969D-3B5A7B1D25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70AB96-01B2-8E41-918A-ACA98C283FFD}"/>
              </a:ext>
            </a:extLst>
          </p:cNvPr>
          <p:cNvSpPr>
            <a:spLocks noGrp="1"/>
          </p:cNvSpPr>
          <p:nvPr>
            <p:ph type="dt" sz="half" idx="10"/>
          </p:nvPr>
        </p:nvSpPr>
        <p:spPr/>
        <p:txBody>
          <a:bodyPr/>
          <a:lstStyle/>
          <a:p>
            <a:fld id="{9D95F8FF-C8BA-F842-A5D3-688E925790E9}" type="datetimeFigureOut">
              <a:rPr lang="en-US" smtClean="0"/>
              <a:t>3/25/22</a:t>
            </a:fld>
            <a:endParaRPr lang="en-US"/>
          </a:p>
        </p:txBody>
      </p:sp>
      <p:sp>
        <p:nvSpPr>
          <p:cNvPr id="5" name="Footer Placeholder 4">
            <a:extLst>
              <a:ext uri="{FF2B5EF4-FFF2-40B4-BE49-F238E27FC236}">
                <a16:creationId xmlns:a16="http://schemas.microsoft.com/office/drawing/2014/main" id="{F1DD456B-1B56-9D42-95B3-5CF58A45ED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43A4A5-E628-1948-A7F3-94D7BEADCAE8}"/>
              </a:ext>
            </a:extLst>
          </p:cNvPr>
          <p:cNvSpPr>
            <a:spLocks noGrp="1"/>
          </p:cNvSpPr>
          <p:nvPr>
            <p:ph type="sldNum" sz="quarter" idx="12"/>
          </p:nvPr>
        </p:nvSpPr>
        <p:spPr/>
        <p:txBody>
          <a:bodyPr/>
          <a:lstStyle/>
          <a:p>
            <a:fld id="{6EC61D81-869D-C249-948D-E62D0CC39AB0}" type="slidenum">
              <a:rPr lang="en-US" smtClean="0"/>
              <a:t>‹#›</a:t>
            </a:fld>
            <a:endParaRPr lang="en-US"/>
          </a:p>
        </p:txBody>
      </p:sp>
    </p:spTree>
    <p:extLst>
      <p:ext uri="{BB962C8B-B14F-4D97-AF65-F5344CB8AC3E}">
        <p14:creationId xmlns:p14="http://schemas.microsoft.com/office/powerpoint/2010/main" val="22907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150F7-0E14-2844-97BE-4E28DC6B5A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FF99AC-BE58-0E48-BA9A-0E617D57BE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EE56D9-8D7D-AB4E-ACC0-E585A35A7223}"/>
              </a:ext>
            </a:extLst>
          </p:cNvPr>
          <p:cNvSpPr>
            <a:spLocks noGrp="1"/>
          </p:cNvSpPr>
          <p:nvPr>
            <p:ph type="dt" sz="half" idx="10"/>
          </p:nvPr>
        </p:nvSpPr>
        <p:spPr/>
        <p:txBody>
          <a:bodyPr/>
          <a:lstStyle/>
          <a:p>
            <a:fld id="{9D95F8FF-C8BA-F842-A5D3-688E925790E9}" type="datetimeFigureOut">
              <a:rPr lang="en-US" smtClean="0"/>
              <a:t>3/25/22</a:t>
            </a:fld>
            <a:endParaRPr lang="en-US"/>
          </a:p>
        </p:txBody>
      </p:sp>
      <p:sp>
        <p:nvSpPr>
          <p:cNvPr id="5" name="Footer Placeholder 4">
            <a:extLst>
              <a:ext uri="{FF2B5EF4-FFF2-40B4-BE49-F238E27FC236}">
                <a16:creationId xmlns:a16="http://schemas.microsoft.com/office/drawing/2014/main" id="{D661A943-6FBF-D449-AABA-6320FF99A0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2D8168-AF3E-5C4A-AC2A-F96B61CEDE9C}"/>
              </a:ext>
            </a:extLst>
          </p:cNvPr>
          <p:cNvSpPr>
            <a:spLocks noGrp="1"/>
          </p:cNvSpPr>
          <p:nvPr>
            <p:ph type="sldNum" sz="quarter" idx="12"/>
          </p:nvPr>
        </p:nvSpPr>
        <p:spPr/>
        <p:txBody>
          <a:bodyPr/>
          <a:lstStyle/>
          <a:p>
            <a:fld id="{6EC61D81-869D-C249-948D-E62D0CC39AB0}" type="slidenum">
              <a:rPr lang="en-US" smtClean="0"/>
              <a:t>‹#›</a:t>
            </a:fld>
            <a:endParaRPr lang="en-US"/>
          </a:p>
        </p:txBody>
      </p:sp>
    </p:spTree>
    <p:extLst>
      <p:ext uri="{BB962C8B-B14F-4D97-AF65-F5344CB8AC3E}">
        <p14:creationId xmlns:p14="http://schemas.microsoft.com/office/powerpoint/2010/main" val="2651625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88C17-93C8-594B-A551-272A359A60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89D663-3423-9F4F-9322-842D9F8BD8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2AB8E5-3FFC-434F-9E56-2EAAEFB0E1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7F1D50-8ED4-4243-ACBA-322713BD423C}"/>
              </a:ext>
            </a:extLst>
          </p:cNvPr>
          <p:cNvSpPr>
            <a:spLocks noGrp="1"/>
          </p:cNvSpPr>
          <p:nvPr>
            <p:ph type="dt" sz="half" idx="10"/>
          </p:nvPr>
        </p:nvSpPr>
        <p:spPr/>
        <p:txBody>
          <a:bodyPr/>
          <a:lstStyle/>
          <a:p>
            <a:fld id="{9D95F8FF-C8BA-F842-A5D3-688E925790E9}" type="datetimeFigureOut">
              <a:rPr lang="en-US" smtClean="0"/>
              <a:t>3/25/22</a:t>
            </a:fld>
            <a:endParaRPr lang="en-US"/>
          </a:p>
        </p:txBody>
      </p:sp>
      <p:sp>
        <p:nvSpPr>
          <p:cNvPr id="6" name="Footer Placeholder 5">
            <a:extLst>
              <a:ext uri="{FF2B5EF4-FFF2-40B4-BE49-F238E27FC236}">
                <a16:creationId xmlns:a16="http://schemas.microsoft.com/office/drawing/2014/main" id="{C49187F0-5AFA-DB48-BA65-4734DADEF3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8061D2-B2D6-E341-A38D-3B12534C6C3E}"/>
              </a:ext>
            </a:extLst>
          </p:cNvPr>
          <p:cNvSpPr>
            <a:spLocks noGrp="1"/>
          </p:cNvSpPr>
          <p:nvPr>
            <p:ph type="sldNum" sz="quarter" idx="12"/>
          </p:nvPr>
        </p:nvSpPr>
        <p:spPr/>
        <p:txBody>
          <a:bodyPr/>
          <a:lstStyle/>
          <a:p>
            <a:fld id="{6EC61D81-869D-C249-948D-E62D0CC39AB0}" type="slidenum">
              <a:rPr lang="en-US" smtClean="0"/>
              <a:t>‹#›</a:t>
            </a:fld>
            <a:endParaRPr lang="en-US"/>
          </a:p>
        </p:txBody>
      </p:sp>
    </p:spTree>
    <p:extLst>
      <p:ext uri="{BB962C8B-B14F-4D97-AF65-F5344CB8AC3E}">
        <p14:creationId xmlns:p14="http://schemas.microsoft.com/office/powerpoint/2010/main" val="2599665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0E5CE-4F57-BB43-A38C-68380AB7E9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5A5709-69EC-374E-A883-E70A68ED06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34BC08-49C0-2C43-A820-E97AD0E43C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3404A6-B158-0545-A266-7064085F96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16A581-395B-9B41-BCC0-6D85AEBD86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CD9CD2-9F32-4940-9588-B0CDE4335A31}"/>
              </a:ext>
            </a:extLst>
          </p:cNvPr>
          <p:cNvSpPr>
            <a:spLocks noGrp="1"/>
          </p:cNvSpPr>
          <p:nvPr>
            <p:ph type="dt" sz="half" idx="10"/>
          </p:nvPr>
        </p:nvSpPr>
        <p:spPr/>
        <p:txBody>
          <a:bodyPr/>
          <a:lstStyle/>
          <a:p>
            <a:fld id="{9D95F8FF-C8BA-F842-A5D3-688E925790E9}" type="datetimeFigureOut">
              <a:rPr lang="en-US" smtClean="0"/>
              <a:t>3/25/22</a:t>
            </a:fld>
            <a:endParaRPr lang="en-US"/>
          </a:p>
        </p:txBody>
      </p:sp>
      <p:sp>
        <p:nvSpPr>
          <p:cNvPr id="8" name="Footer Placeholder 7">
            <a:extLst>
              <a:ext uri="{FF2B5EF4-FFF2-40B4-BE49-F238E27FC236}">
                <a16:creationId xmlns:a16="http://schemas.microsoft.com/office/drawing/2014/main" id="{C93D6F8F-3C08-B74B-AD90-A1808DB84E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8E6ABD-5FBC-2546-A175-8AE32C23BE8F}"/>
              </a:ext>
            </a:extLst>
          </p:cNvPr>
          <p:cNvSpPr>
            <a:spLocks noGrp="1"/>
          </p:cNvSpPr>
          <p:nvPr>
            <p:ph type="sldNum" sz="quarter" idx="12"/>
          </p:nvPr>
        </p:nvSpPr>
        <p:spPr/>
        <p:txBody>
          <a:bodyPr/>
          <a:lstStyle/>
          <a:p>
            <a:fld id="{6EC61D81-869D-C249-948D-E62D0CC39AB0}" type="slidenum">
              <a:rPr lang="en-US" smtClean="0"/>
              <a:t>‹#›</a:t>
            </a:fld>
            <a:endParaRPr lang="en-US"/>
          </a:p>
        </p:txBody>
      </p:sp>
    </p:spTree>
    <p:extLst>
      <p:ext uri="{BB962C8B-B14F-4D97-AF65-F5344CB8AC3E}">
        <p14:creationId xmlns:p14="http://schemas.microsoft.com/office/powerpoint/2010/main" val="4022984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28BE4-974D-FC4E-BCE3-EBD3314D73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DFB5CD-D342-8744-9043-211EE322E98E}"/>
              </a:ext>
            </a:extLst>
          </p:cNvPr>
          <p:cNvSpPr>
            <a:spLocks noGrp="1"/>
          </p:cNvSpPr>
          <p:nvPr>
            <p:ph type="dt" sz="half" idx="10"/>
          </p:nvPr>
        </p:nvSpPr>
        <p:spPr/>
        <p:txBody>
          <a:bodyPr/>
          <a:lstStyle/>
          <a:p>
            <a:fld id="{9D95F8FF-C8BA-F842-A5D3-688E925790E9}" type="datetimeFigureOut">
              <a:rPr lang="en-US" smtClean="0"/>
              <a:t>3/25/22</a:t>
            </a:fld>
            <a:endParaRPr lang="en-US"/>
          </a:p>
        </p:txBody>
      </p:sp>
      <p:sp>
        <p:nvSpPr>
          <p:cNvPr id="4" name="Footer Placeholder 3">
            <a:extLst>
              <a:ext uri="{FF2B5EF4-FFF2-40B4-BE49-F238E27FC236}">
                <a16:creationId xmlns:a16="http://schemas.microsoft.com/office/drawing/2014/main" id="{8818F768-EF53-3E49-A323-31DE4892B5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3EAF61-7733-1947-84DF-1D47BEB7EBB8}"/>
              </a:ext>
            </a:extLst>
          </p:cNvPr>
          <p:cNvSpPr>
            <a:spLocks noGrp="1"/>
          </p:cNvSpPr>
          <p:nvPr>
            <p:ph type="sldNum" sz="quarter" idx="12"/>
          </p:nvPr>
        </p:nvSpPr>
        <p:spPr/>
        <p:txBody>
          <a:bodyPr/>
          <a:lstStyle/>
          <a:p>
            <a:fld id="{6EC61D81-869D-C249-948D-E62D0CC39AB0}" type="slidenum">
              <a:rPr lang="en-US" smtClean="0"/>
              <a:t>‹#›</a:t>
            </a:fld>
            <a:endParaRPr lang="en-US"/>
          </a:p>
        </p:txBody>
      </p:sp>
    </p:spTree>
    <p:extLst>
      <p:ext uri="{BB962C8B-B14F-4D97-AF65-F5344CB8AC3E}">
        <p14:creationId xmlns:p14="http://schemas.microsoft.com/office/powerpoint/2010/main" val="3841838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7FABB1-8A46-5B48-AA85-BB80C5724B57}"/>
              </a:ext>
            </a:extLst>
          </p:cNvPr>
          <p:cNvSpPr>
            <a:spLocks noGrp="1"/>
          </p:cNvSpPr>
          <p:nvPr>
            <p:ph type="dt" sz="half" idx="10"/>
          </p:nvPr>
        </p:nvSpPr>
        <p:spPr/>
        <p:txBody>
          <a:bodyPr/>
          <a:lstStyle/>
          <a:p>
            <a:fld id="{9D95F8FF-C8BA-F842-A5D3-688E925790E9}" type="datetimeFigureOut">
              <a:rPr lang="en-US" smtClean="0"/>
              <a:t>3/25/22</a:t>
            </a:fld>
            <a:endParaRPr lang="en-US"/>
          </a:p>
        </p:txBody>
      </p:sp>
      <p:sp>
        <p:nvSpPr>
          <p:cNvPr id="3" name="Footer Placeholder 2">
            <a:extLst>
              <a:ext uri="{FF2B5EF4-FFF2-40B4-BE49-F238E27FC236}">
                <a16:creationId xmlns:a16="http://schemas.microsoft.com/office/drawing/2014/main" id="{0E776EA0-4FDD-6E4A-8C71-5D5B9A4715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2DC946-0CA1-D845-807F-CC8B126428AD}"/>
              </a:ext>
            </a:extLst>
          </p:cNvPr>
          <p:cNvSpPr>
            <a:spLocks noGrp="1"/>
          </p:cNvSpPr>
          <p:nvPr>
            <p:ph type="sldNum" sz="quarter" idx="12"/>
          </p:nvPr>
        </p:nvSpPr>
        <p:spPr/>
        <p:txBody>
          <a:bodyPr/>
          <a:lstStyle/>
          <a:p>
            <a:fld id="{6EC61D81-869D-C249-948D-E62D0CC39AB0}" type="slidenum">
              <a:rPr lang="en-US" smtClean="0"/>
              <a:t>‹#›</a:t>
            </a:fld>
            <a:endParaRPr lang="en-US"/>
          </a:p>
        </p:txBody>
      </p:sp>
    </p:spTree>
    <p:extLst>
      <p:ext uri="{BB962C8B-B14F-4D97-AF65-F5344CB8AC3E}">
        <p14:creationId xmlns:p14="http://schemas.microsoft.com/office/powerpoint/2010/main" val="2374739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85972-FF99-6C4A-99E3-2C8EEAA130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B5B766-E55F-4344-AE0C-32872277DC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FB0D81-FE08-1844-A485-D990FC214A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CA1CBB-E8EF-8442-AC97-76699BA9D0CA}"/>
              </a:ext>
            </a:extLst>
          </p:cNvPr>
          <p:cNvSpPr>
            <a:spLocks noGrp="1"/>
          </p:cNvSpPr>
          <p:nvPr>
            <p:ph type="dt" sz="half" idx="10"/>
          </p:nvPr>
        </p:nvSpPr>
        <p:spPr/>
        <p:txBody>
          <a:bodyPr/>
          <a:lstStyle/>
          <a:p>
            <a:fld id="{9D95F8FF-C8BA-F842-A5D3-688E925790E9}" type="datetimeFigureOut">
              <a:rPr lang="en-US" smtClean="0"/>
              <a:t>3/25/22</a:t>
            </a:fld>
            <a:endParaRPr lang="en-US"/>
          </a:p>
        </p:txBody>
      </p:sp>
      <p:sp>
        <p:nvSpPr>
          <p:cNvPr id="6" name="Footer Placeholder 5">
            <a:extLst>
              <a:ext uri="{FF2B5EF4-FFF2-40B4-BE49-F238E27FC236}">
                <a16:creationId xmlns:a16="http://schemas.microsoft.com/office/drawing/2014/main" id="{A8F09561-0C1D-8B45-960F-25AED9DE9B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3B48C-14ED-CF41-9EE5-B1F5D6FC24E1}"/>
              </a:ext>
            </a:extLst>
          </p:cNvPr>
          <p:cNvSpPr>
            <a:spLocks noGrp="1"/>
          </p:cNvSpPr>
          <p:nvPr>
            <p:ph type="sldNum" sz="quarter" idx="12"/>
          </p:nvPr>
        </p:nvSpPr>
        <p:spPr/>
        <p:txBody>
          <a:bodyPr/>
          <a:lstStyle/>
          <a:p>
            <a:fld id="{6EC61D81-869D-C249-948D-E62D0CC39AB0}" type="slidenum">
              <a:rPr lang="en-US" smtClean="0"/>
              <a:t>‹#›</a:t>
            </a:fld>
            <a:endParaRPr lang="en-US"/>
          </a:p>
        </p:txBody>
      </p:sp>
    </p:spTree>
    <p:extLst>
      <p:ext uri="{BB962C8B-B14F-4D97-AF65-F5344CB8AC3E}">
        <p14:creationId xmlns:p14="http://schemas.microsoft.com/office/powerpoint/2010/main" val="1877249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9CE4F-7F97-F248-8C5D-8B78E9DD41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5D4F48-B35B-4F4C-8E91-E20301BFE1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676624-A38A-EC49-8C6B-DBBFE264B0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E4C561-22EC-6846-B3D7-AC3E2AFDA3C3}"/>
              </a:ext>
            </a:extLst>
          </p:cNvPr>
          <p:cNvSpPr>
            <a:spLocks noGrp="1"/>
          </p:cNvSpPr>
          <p:nvPr>
            <p:ph type="dt" sz="half" idx="10"/>
          </p:nvPr>
        </p:nvSpPr>
        <p:spPr/>
        <p:txBody>
          <a:bodyPr/>
          <a:lstStyle/>
          <a:p>
            <a:fld id="{9D95F8FF-C8BA-F842-A5D3-688E925790E9}" type="datetimeFigureOut">
              <a:rPr lang="en-US" smtClean="0"/>
              <a:t>3/25/22</a:t>
            </a:fld>
            <a:endParaRPr lang="en-US"/>
          </a:p>
        </p:txBody>
      </p:sp>
      <p:sp>
        <p:nvSpPr>
          <p:cNvPr id="6" name="Footer Placeholder 5">
            <a:extLst>
              <a:ext uri="{FF2B5EF4-FFF2-40B4-BE49-F238E27FC236}">
                <a16:creationId xmlns:a16="http://schemas.microsoft.com/office/drawing/2014/main" id="{F472379D-5058-5444-B56A-1B47EDAB99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92312C-8609-AA40-8B4B-B24185C04587}"/>
              </a:ext>
            </a:extLst>
          </p:cNvPr>
          <p:cNvSpPr>
            <a:spLocks noGrp="1"/>
          </p:cNvSpPr>
          <p:nvPr>
            <p:ph type="sldNum" sz="quarter" idx="12"/>
          </p:nvPr>
        </p:nvSpPr>
        <p:spPr/>
        <p:txBody>
          <a:bodyPr/>
          <a:lstStyle/>
          <a:p>
            <a:fld id="{6EC61D81-869D-C249-948D-E62D0CC39AB0}" type="slidenum">
              <a:rPr lang="en-US" smtClean="0"/>
              <a:t>‹#›</a:t>
            </a:fld>
            <a:endParaRPr lang="en-US"/>
          </a:p>
        </p:txBody>
      </p:sp>
    </p:spTree>
    <p:extLst>
      <p:ext uri="{BB962C8B-B14F-4D97-AF65-F5344CB8AC3E}">
        <p14:creationId xmlns:p14="http://schemas.microsoft.com/office/powerpoint/2010/main" val="3484177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F38C14-888E-0A4D-AF05-B039EB0992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845F66-5605-844B-8487-95F61575A0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F26A7-9254-3048-93C7-3785F959AA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95F8FF-C8BA-F842-A5D3-688E925790E9}" type="datetimeFigureOut">
              <a:rPr lang="en-US" smtClean="0"/>
              <a:t>3/25/22</a:t>
            </a:fld>
            <a:endParaRPr lang="en-US"/>
          </a:p>
        </p:txBody>
      </p:sp>
      <p:sp>
        <p:nvSpPr>
          <p:cNvPr id="5" name="Footer Placeholder 4">
            <a:extLst>
              <a:ext uri="{FF2B5EF4-FFF2-40B4-BE49-F238E27FC236}">
                <a16:creationId xmlns:a16="http://schemas.microsoft.com/office/drawing/2014/main" id="{44131872-098D-2A4B-BA44-C121033F58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33FC60-5C2A-0A46-956C-7E16F42556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C61D81-869D-C249-948D-E62D0CC39AB0}" type="slidenum">
              <a:rPr lang="en-US" smtClean="0"/>
              <a:t>‹#›</a:t>
            </a:fld>
            <a:endParaRPr lang="en-US"/>
          </a:p>
        </p:txBody>
      </p:sp>
    </p:spTree>
    <p:extLst>
      <p:ext uri="{BB962C8B-B14F-4D97-AF65-F5344CB8AC3E}">
        <p14:creationId xmlns:p14="http://schemas.microsoft.com/office/powerpoint/2010/main" val="1691728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F21B18-3047-4840-BDD2-32DBCF90E422}"/>
              </a:ext>
            </a:extLst>
          </p:cNvPr>
          <p:cNvSpPr/>
          <p:nvPr/>
        </p:nvSpPr>
        <p:spPr>
          <a:xfrm>
            <a:off x="-40512" y="0"/>
            <a:ext cx="12273023" cy="6899981"/>
          </a:xfrm>
          <a:prstGeom prst="rect">
            <a:avLst/>
          </a:prstGeom>
          <a:solidFill>
            <a:srgbClr val="312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drawing&#10;&#10;Description automatically generated">
            <a:extLst>
              <a:ext uri="{FF2B5EF4-FFF2-40B4-BE49-F238E27FC236}">
                <a16:creationId xmlns:a16="http://schemas.microsoft.com/office/drawing/2014/main" id="{83623673-83BF-E843-9745-18BF52030A34}"/>
              </a:ext>
            </a:extLst>
          </p:cNvPr>
          <p:cNvPicPr>
            <a:picLocks noChangeAspect="1"/>
          </p:cNvPicPr>
          <p:nvPr/>
        </p:nvPicPr>
        <p:blipFill>
          <a:blip r:embed="rId2"/>
          <a:stretch>
            <a:fillRect/>
          </a:stretch>
        </p:blipFill>
        <p:spPr>
          <a:xfrm>
            <a:off x="4883060" y="5526534"/>
            <a:ext cx="2425878" cy="656439"/>
          </a:xfrm>
          <a:prstGeom prst="rect">
            <a:avLst/>
          </a:prstGeom>
        </p:spPr>
      </p:pic>
      <p:sp>
        <p:nvSpPr>
          <p:cNvPr id="6" name="© 2018 Vanco Payment Solutions. All Rights Reserved.">
            <a:extLst>
              <a:ext uri="{FF2B5EF4-FFF2-40B4-BE49-F238E27FC236}">
                <a16:creationId xmlns:a16="http://schemas.microsoft.com/office/drawing/2014/main" id="{370CD465-C795-0A48-96FB-05D549D8E03A}"/>
              </a:ext>
            </a:extLst>
          </p:cNvPr>
          <p:cNvSpPr txBox="1"/>
          <p:nvPr/>
        </p:nvSpPr>
        <p:spPr>
          <a:xfrm>
            <a:off x="4223791" y="6449144"/>
            <a:ext cx="3744417" cy="18466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700">
                <a:latin typeface="Roboto Thin"/>
                <a:ea typeface="Roboto Thin"/>
                <a:cs typeface="Roboto Thin"/>
                <a:sym typeface="Roboto Thin"/>
              </a:defRPr>
            </a:lvl1pPr>
          </a:lstStyle>
          <a:p>
            <a:r>
              <a:rPr lang="en-US" sz="600" b="0" i="1" spc="100" baseline="0" dirty="0">
                <a:solidFill>
                  <a:schemeClr val="bg1">
                    <a:lumMod val="65000"/>
                  </a:schemeClr>
                </a:solidFill>
                <a:latin typeface="Arial" panose="020B0604020202020204" pitchFamily="34" charset="0"/>
                <a:cs typeface="Arial" panose="020B0604020202020204" pitchFamily="34" charset="0"/>
              </a:rPr>
              <a:t>© 2020 VANCO. ALL RIGHTS RESERVED. </a:t>
            </a:r>
          </a:p>
        </p:txBody>
      </p:sp>
      <p:sp>
        <p:nvSpPr>
          <p:cNvPr id="7" name="TextBox 6">
            <a:extLst>
              <a:ext uri="{FF2B5EF4-FFF2-40B4-BE49-F238E27FC236}">
                <a16:creationId xmlns:a16="http://schemas.microsoft.com/office/drawing/2014/main" id="{D9CC2C52-1E96-9642-A606-0941BC28FCB1}"/>
              </a:ext>
            </a:extLst>
          </p:cNvPr>
          <p:cNvSpPr txBox="1"/>
          <p:nvPr/>
        </p:nvSpPr>
        <p:spPr>
          <a:xfrm>
            <a:off x="1513347" y="1042252"/>
            <a:ext cx="9165303" cy="3816429"/>
          </a:xfrm>
          <a:prstGeom prst="rect">
            <a:avLst/>
          </a:prstGeom>
          <a:noFill/>
        </p:spPr>
        <p:txBody>
          <a:bodyPr wrap="square" rtlCol="0">
            <a:spAutoFit/>
          </a:bodyPr>
          <a:lstStyle/>
          <a:p>
            <a:pPr algn="ctr"/>
            <a:r>
              <a:rPr lang="en-US" sz="4800" b="1" i="1" dirty="0">
                <a:solidFill>
                  <a:srgbClr val="965BA6"/>
                </a:solidFill>
                <a:latin typeface="Arial" panose="020B0604020202020204" pitchFamily="34" charset="0"/>
                <a:cs typeface="Arial" panose="020B0604020202020204" pitchFamily="34" charset="0"/>
              </a:rPr>
              <a:t>How to Use </a:t>
            </a:r>
            <a:r>
              <a:rPr lang="en-US" sz="4800" b="1" i="1" dirty="0" err="1">
                <a:solidFill>
                  <a:srgbClr val="965BA6"/>
                </a:solidFill>
                <a:latin typeface="Arial" panose="020B0604020202020204" pitchFamily="34" charset="0"/>
                <a:cs typeface="Arial" panose="020B0604020202020204" pitchFamily="34" charset="0"/>
              </a:rPr>
              <a:t>Vanco</a:t>
            </a:r>
            <a:r>
              <a:rPr lang="en-US" sz="4800" b="1" i="1" dirty="0">
                <a:solidFill>
                  <a:srgbClr val="965BA6"/>
                </a:solidFill>
                <a:latin typeface="Arial" panose="020B0604020202020204" pitchFamily="34" charset="0"/>
                <a:cs typeface="Arial" panose="020B0604020202020204" pitchFamily="34" charset="0"/>
              </a:rPr>
              <a:t> Mobile</a:t>
            </a:r>
            <a:endParaRPr lang="en-US" sz="4800" dirty="0">
              <a:solidFill>
                <a:srgbClr val="965BA6"/>
              </a:solidFill>
              <a:latin typeface="Arial" panose="020B0604020202020204" pitchFamily="34" charset="0"/>
              <a:cs typeface="Arial" panose="020B0604020202020204" pitchFamily="34" charset="0"/>
            </a:endParaRPr>
          </a:p>
          <a:p>
            <a:pPr algn="ct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algn="ctr"/>
            <a:r>
              <a:rPr lang="en-US" sz="2000" dirty="0" err="1">
                <a:solidFill>
                  <a:schemeClr val="bg1"/>
                </a:solidFill>
                <a:latin typeface="Arial" panose="020B0604020202020204" pitchFamily="34" charset="0"/>
                <a:cs typeface="Arial" panose="020B0604020202020204" pitchFamily="34" charset="0"/>
              </a:rPr>
              <a:t>Vanco</a:t>
            </a:r>
            <a:r>
              <a:rPr lang="en-US" sz="2000" dirty="0">
                <a:solidFill>
                  <a:schemeClr val="bg1"/>
                </a:solidFill>
                <a:latin typeface="Arial" panose="020B0604020202020204" pitchFamily="34" charset="0"/>
                <a:cs typeface="Arial" panose="020B0604020202020204" pitchFamily="34" charset="0"/>
              </a:rPr>
              <a:t> Mobile is the church engagement app that keeps our members in touch, facilitates communication and makes giving easy during virtual ministry.  </a:t>
            </a:r>
          </a:p>
          <a:p>
            <a:pPr algn="ctr"/>
            <a:r>
              <a:rPr lang="en-US" sz="2000" dirty="0">
                <a:solidFill>
                  <a:schemeClr val="bg1"/>
                </a:solidFill>
                <a:latin typeface="Arial" panose="020B0604020202020204" pitchFamily="34" charset="0"/>
                <a:cs typeface="Arial" panose="020B0604020202020204" pitchFamily="34" charset="0"/>
              </a:rPr>
              <a:t> </a:t>
            </a:r>
          </a:p>
          <a:p>
            <a:pPr algn="ctr"/>
            <a:r>
              <a:rPr lang="en-US" sz="2000" dirty="0">
                <a:solidFill>
                  <a:schemeClr val="bg1"/>
                </a:solidFill>
                <a:latin typeface="Arial" panose="020B0604020202020204" pitchFamily="34" charset="0"/>
                <a:cs typeface="Arial" panose="020B0604020202020204" pitchFamily="34" charset="0"/>
              </a:rPr>
              <a:t>Using </a:t>
            </a:r>
            <a:r>
              <a:rPr lang="en-US" sz="2000" dirty="0" err="1">
                <a:solidFill>
                  <a:schemeClr val="bg1"/>
                </a:solidFill>
                <a:latin typeface="Arial" panose="020B0604020202020204" pitchFamily="34" charset="0"/>
                <a:cs typeface="Arial" panose="020B0604020202020204" pitchFamily="34" charset="0"/>
              </a:rPr>
              <a:t>Vanco</a:t>
            </a:r>
            <a:r>
              <a:rPr lang="en-US" sz="2000" dirty="0">
                <a:solidFill>
                  <a:schemeClr val="bg1"/>
                </a:solidFill>
                <a:latin typeface="Arial" panose="020B0604020202020204" pitchFamily="34" charset="0"/>
                <a:cs typeface="Arial" panose="020B0604020202020204" pitchFamily="34" charset="0"/>
              </a:rPr>
              <a:t> Mobile is easy for members. You can join groups, sign up for events and chat with friends, church members and leaders all within the app. Just follow these simple directions after you download </a:t>
            </a:r>
            <a:r>
              <a:rPr lang="en-US" sz="2000" dirty="0" err="1">
                <a:solidFill>
                  <a:schemeClr val="bg1"/>
                </a:solidFill>
                <a:latin typeface="Arial" panose="020B0604020202020204" pitchFamily="34" charset="0"/>
                <a:cs typeface="Arial" panose="020B0604020202020204" pitchFamily="34" charset="0"/>
              </a:rPr>
              <a:t>Vanco</a:t>
            </a:r>
            <a:r>
              <a:rPr lang="en-US" sz="2000" dirty="0">
                <a:solidFill>
                  <a:schemeClr val="bg1"/>
                </a:solidFill>
                <a:latin typeface="Arial" panose="020B0604020202020204" pitchFamily="34" charset="0"/>
                <a:cs typeface="Arial" panose="020B0604020202020204" pitchFamily="34" charset="0"/>
              </a:rPr>
              <a:t> Mobile from your app store and search the app for our church’s name.</a:t>
            </a:r>
          </a:p>
          <a:p>
            <a:pPr algn="ct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965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44351E1B-ADFC-284E-AAB0-4E9564B900C4}"/>
              </a:ext>
            </a:extLst>
          </p:cNvPr>
          <p:cNvPicPr>
            <a:picLocks noChangeAspect="1"/>
          </p:cNvPicPr>
          <p:nvPr/>
        </p:nvPicPr>
        <p:blipFill>
          <a:blip r:embed="rId2"/>
          <a:stretch>
            <a:fillRect/>
          </a:stretch>
        </p:blipFill>
        <p:spPr>
          <a:xfrm>
            <a:off x="640129" y="-86499"/>
            <a:ext cx="10911742" cy="8431801"/>
          </a:xfrm>
          <a:prstGeom prst="rect">
            <a:avLst/>
          </a:prstGeom>
        </p:spPr>
      </p:pic>
    </p:spTree>
    <p:extLst>
      <p:ext uri="{BB962C8B-B14F-4D97-AF65-F5344CB8AC3E}">
        <p14:creationId xmlns:p14="http://schemas.microsoft.com/office/powerpoint/2010/main" val="318730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304E5D-3E9E-DD4D-87D6-9711A679FA88}"/>
              </a:ext>
            </a:extLst>
          </p:cNvPr>
          <p:cNvPicPr>
            <a:picLocks noChangeAspect="1"/>
          </p:cNvPicPr>
          <p:nvPr/>
        </p:nvPicPr>
        <p:blipFill rotWithShape="1">
          <a:blip r:embed="rId2"/>
          <a:srcRect t="42162" b="20228"/>
          <a:stretch/>
        </p:blipFill>
        <p:spPr>
          <a:xfrm>
            <a:off x="1145159" y="1073013"/>
            <a:ext cx="9901682" cy="4819313"/>
          </a:xfrm>
          <a:prstGeom prst="rect">
            <a:avLst/>
          </a:prstGeom>
        </p:spPr>
      </p:pic>
      <p:sp>
        <p:nvSpPr>
          <p:cNvPr id="2" name="Title 1">
            <a:extLst>
              <a:ext uri="{FF2B5EF4-FFF2-40B4-BE49-F238E27FC236}">
                <a16:creationId xmlns:a16="http://schemas.microsoft.com/office/drawing/2014/main" id="{1488A0EF-13C9-884C-A561-5C60ECAB5994}"/>
              </a:ext>
            </a:extLst>
          </p:cNvPr>
          <p:cNvSpPr>
            <a:spLocks noGrp="1"/>
          </p:cNvSpPr>
          <p:nvPr>
            <p:ph type="title"/>
          </p:nvPr>
        </p:nvSpPr>
        <p:spPr>
          <a:xfrm>
            <a:off x="838200" y="3413"/>
            <a:ext cx="10515600" cy="1325563"/>
          </a:xfrm>
        </p:spPr>
        <p:txBody>
          <a:bodyPr>
            <a:normAutofit/>
          </a:bodyPr>
          <a:lstStyle/>
          <a:p>
            <a:pPr algn="ctr"/>
            <a:r>
              <a:rPr lang="en-US" sz="4000" b="1" i="1" dirty="0">
                <a:solidFill>
                  <a:srgbClr val="965BA6"/>
                </a:solidFill>
                <a:latin typeface="Arial" panose="020B0604020202020204" pitchFamily="34" charset="0"/>
                <a:cs typeface="Arial" panose="020B0604020202020204" pitchFamily="34" charset="0"/>
              </a:rPr>
              <a:t>Join a Group</a:t>
            </a:r>
          </a:p>
        </p:txBody>
      </p:sp>
      <p:sp>
        <p:nvSpPr>
          <p:cNvPr id="10" name="TextBox 9">
            <a:extLst>
              <a:ext uri="{FF2B5EF4-FFF2-40B4-BE49-F238E27FC236}">
                <a16:creationId xmlns:a16="http://schemas.microsoft.com/office/drawing/2014/main" id="{04CBA5F0-23DF-E14D-9F70-5B6FDA092F5B}"/>
              </a:ext>
            </a:extLst>
          </p:cNvPr>
          <p:cNvSpPr txBox="1"/>
          <p:nvPr/>
        </p:nvSpPr>
        <p:spPr>
          <a:xfrm>
            <a:off x="1637200" y="5892326"/>
            <a:ext cx="2819186" cy="646331"/>
          </a:xfrm>
          <a:prstGeom prst="rect">
            <a:avLst/>
          </a:prstGeom>
          <a:noFill/>
        </p:spPr>
        <p:txBody>
          <a:bodyPr wrap="square" rtlCol="0">
            <a:spAutoFit/>
          </a:bodyPr>
          <a:lstStyle/>
          <a:p>
            <a:r>
              <a:rPr lang="en-US" sz="1200" dirty="0">
                <a:solidFill>
                  <a:schemeClr val="bg2">
                    <a:lumMod val="25000"/>
                  </a:schemeClr>
                </a:solidFill>
                <a:latin typeface="Arial" panose="020B0604020202020204" pitchFamily="34" charset="0"/>
                <a:cs typeface="Arial" panose="020B0604020202020204" pitchFamily="34" charset="0"/>
              </a:rPr>
              <a:t>You will </a:t>
            </a:r>
            <a:r>
              <a:rPr lang="en-US" sz="1200" b="1" dirty="0">
                <a:solidFill>
                  <a:srgbClr val="965BA6"/>
                </a:solidFill>
                <a:latin typeface="Arial" panose="020B0604020202020204" pitchFamily="34" charset="0"/>
                <a:cs typeface="Arial" panose="020B0604020202020204" pitchFamily="34" charset="0"/>
              </a:rPr>
              <a:t>receive a notification </a:t>
            </a:r>
            <a:r>
              <a:rPr lang="en-US" sz="1200" dirty="0">
                <a:solidFill>
                  <a:schemeClr val="bg2">
                    <a:lumMod val="25000"/>
                  </a:schemeClr>
                </a:solidFill>
                <a:latin typeface="Arial" panose="020B0604020202020204" pitchFamily="34" charset="0"/>
                <a:cs typeface="Arial" panose="020B0604020202020204" pitchFamily="34" charset="0"/>
              </a:rPr>
              <a:t>when you have been invited to join a group.</a:t>
            </a:r>
          </a:p>
          <a:p>
            <a:endParaRPr lang="en-US" sz="12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E7634AE0-8DD2-F44E-A644-2E4A08A33771}"/>
              </a:ext>
            </a:extLst>
          </p:cNvPr>
          <p:cNvSpPr txBox="1"/>
          <p:nvPr/>
        </p:nvSpPr>
        <p:spPr>
          <a:xfrm>
            <a:off x="4748262" y="5892326"/>
            <a:ext cx="2819186" cy="646331"/>
          </a:xfrm>
          <a:prstGeom prst="rect">
            <a:avLst/>
          </a:prstGeom>
          <a:noFill/>
        </p:spPr>
        <p:txBody>
          <a:bodyPr wrap="square" rtlCol="0">
            <a:spAutoFit/>
          </a:bodyPr>
          <a:lstStyle/>
          <a:p>
            <a:r>
              <a:rPr lang="en-US" sz="1200" dirty="0">
                <a:solidFill>
                  <a:schemeClr val="bg2">
                    <a:lumMod val="25000"/>
                  </a:schemeClr>
                </a:solidFill>
                <a:latin typeface="Arial" panose="020B0604020202020204" pitchFamily="34" charset="0"/>
                <a:cs typeface="Arial" panose="020B0604020202020204" pitchFamily="34" charset="0"/>
              </a:rPr>
              <a:t>Once you select an invitation, you will be prompted to </a:t>
            </a:r>
            <a:r>
              <a:rPr lang="en-US" sz="1200" b="1" dirty="0">
                <a:solidFill>
                  <a:srgbClr val="965BA6"/>
                </a:solidFill>
                <a:latin typeface="Arial" panose="020B0604020202020204" pitchFamily="34" charset="0"/>
                <a:cs typeface="Arial" panose="020B0604020202020204" pitchFamily="34" charset="0"/>
              </a:rPr>
              <a:t>accept or decline the invitation</a:t>
            </a:r>
            <a:r>
              <a:rPr lang="en-US" sz="1200" dirty="0">
                <a:solidFill>
                  <a:schemeClr val="bg2">
                    <a:lumMod val="25000"/>
                  </a:schemeClr>
                </a:solidFill>
                <a:latin typeface="Arial" panose="020B0604020202020204" pitchFamily="34" charset="0"/>
                <a:cs typeface="Arial" panose="020B0604020202020204" pitchFamily="34" charset="0"/>
              </a:rPr>
              <a:t>.</a:t>
            </a:r>
          </a:p>
        </p:txBody>
      </p:sp>
      <p:sp>
        <p:nvSpPr>
          <p:cNvPr id="12" name="TextBox 11">
            <a:extLst>
              <a:ext uri="{FF2B5EF4-FFF2-40B4-BE49-F238E27FC236}">
                <a16:creationId xmlns:a16="http://schemas.microsoft.com/office/drawing/2014/main" id="{9223D12E-E3D6-D745-88C3-9BCBA8B49334}"/>
              </a:ext>
            </a:extLst>
          </p:cNvPr>
          <p:cNvSpPr txBox="1"/>
          <p:nvPr/>
        </p:nvSpPr>
        <p:spPr>
          <a:xfrm>
            <a:off x="7848814" y="5892326"/>
            <a:ext cx="2955820" cy="646331"/>
          </a:xfrm>
          <a:prstGeom prst="rect">
            <a:avLst/>
          </a:prstGeom>
          <a:noFill/>
        </p:spPr>
        <p:txBody>
          <a:bodyPr wrap="square" rtlCol="0">
            <a:spAutoFit/>
          </a:bodyPr>
          <a:lstStyle/>
          <a:p>
            <a:r>
              <a:rPr lang="en-US" sz="1200" dirty="0">
                <a:solidFill>
                  <a:schemeClr val="bg2">
                    <a:lumMod val="25000"/>
                  </a:schemeClr>
                </a:solidFill>
                <a:latin typeface="Arial" panose="020B0604020202020204" pitchFamily="34" charset="0"/>
                <a:cs typeface="Arial" panose="020B0604020202020204" pitchFamily="34" charset="0"/>
              </a:rPr>
              <a:t> Then, simply </a:t>
            </a:r>
            <a:r>
              <a:rPr lang="en-US" sz="1200" b="1" dirty="0">
                <a:solidFill>
                  <a:srgbClr val="965BA6"/>
                </a:solidFill>
                <a:latin typeface="Arial" panose="020B0604020202020204" pitchFamily="34" charset="0"/>
                <a:cs typeface="Arial" panose="020B0604020202020204" pitchFamily="34" charset="0"/>
              </a:rPr>
              <a:t>accept, decline or have the app ask you again </a:t>
            </a:r>
            <a:r>
              <a:rPr lang="en-US" sz="1200" dirty="0">
                <a:solidFill>
                  <a:schemeClr val="bg2">
                    <a:lumMod val="25000"/>
                  </a:schemeClr>
                </a:solidFill>
                <a:latin typeface="Arial" panose="020B0604020202020204" pitchFamily="34" charset="0"/>
                <a:cs typeface="Arial" panose="020B0604020202020204" pitchFamily="34" charset="0"/>
              </a:rPr>
              <a:t>the next time you click on the invitation. </a:t>
            </a:r>
          </a:p>
        </p:txBody>
      </p:sp>
    </p:spTree>
    <p:extLst>
      <p:ext uri="{BB962C8B-B14F-4D97-AF65-F5344CB8AC3E}">
        <p14:creationId xmlns:p14="http://schemas.microsoft.com/office/powerpoint/2010/main" val="1209428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F81B38-B38E-7A4A-A899-6C39D1C625D9}"/>
              </a:ext>
            </a:extLst>
          </p:cNvPr>
          <p:cNvPicPr>
            <a:picLocks noChangeAspect="1"/>
          </p:cNvPicPr>
          <p:nvPr/>
        </p:nvPicPr>
        <p:blipFill rotWithShape="1">
          <a:blip r:embed="rId2"/>
          <a:srcRect t="31171" b="25225"/>
          <a:stretch/>
        </p:blipFill>
        <p:spPr>
          <a:xfrm>
            <a:off x="2092567" y="1002864"/>
            <a:ext cx="8013009" cy="4521602"/>
          </a:xfrm>
          <a:prstGeom prst="rect">
            <a:avLst/>
          </a:prstGeom>
        </p:spPr>
      </p:pic>
      <p:sp>
        <p:nvSpPr>
          <p:cNvPr id="2" name="Title 1">
            <a:extLst>
              <a:ext uri="{FF2B5EF4-FFF2-40B4-BE49-F238E27FC236}">
                <a16:creationId xmlns:a16="http://schemas.microsoft.com/office/drawing/2014/main" id="{1488A0EF-13C9-884C-A561-5C60ECAB5994}"/>
              </a:ext>
            </a:extLst>
          </p:cNvPr>
          <p:cNvSpPr>
            <a:spLocks noGrp="1"/>
          </p:cNvSpPr>
          <p:nvPr>
            <p:ph type="title"/>
          </p:nvPr>
        </p:nvSpPr>
        <p:spPr>
          <a:xfrm>
            <a:off x="838200" y="0"/>
            <a:ext cx="10515600" cy="1325563"/>
          </a:xfrm>
        </p:spPr>
        <p:txBody>
          <a:bodyPr>
            <a:normAutofit/>
          </a:bodyPr>
          <a:lstStyle/>
          <a:p>
            <a:pPr algn="ctr"/>
            <a:r>
              <a:rPr lang="en-US" sz="4000" b="1" i="1" dirty="0">
                <a:solidFill>
                  <a:srgbClr val="965BA6"/>
                </a:solidFill>
                <a:latin typeface="Arial" panose="020B0604020202020204" pitchFamily="34" charset="0"/>
                <a:cs typeface="Arial" panose="020B0604020202020204" pitchFamily="34" charset="0"/>
              </a:rPr>
              <a:t>Send a Chat </a:t>
            </a:r>
          </a:p>
        </p:txBody>
      </p:sp>
      <p:sp>
        <p:nvSpPr>
          <p:cNvPr id="4" name="TextBox 3">
            <a:extLst>
              <a:ext uri="{FF2B5EF4-FFF2-40B4-BE49-F238E27FC236}">
                <a16:creationId xmlns:a16="http://schemas.microsoft.com/office/drawing/2014/main" id="{6D45A49B-C0DE-A84F-BE61-7DAD67C7E6A9}"/>
              </a:ext>
            </a:extLst>
          </p:cNvPr>
          <p:cNvSpPr txBox="1"/>
          <p:nvPr/>
        </p:nvSpPr>
        <p:spPr>
          <a:xfrm>
            <a:off x="2457007" y="5524466"/>
            <a:ext cx="2314690" cy="1200329"/>
          </a:xfrm>
          <a:prstGeom prst="rect">
            <a:avLst/>
          </a:prstGeom>
          <a:noFill/>
        </p:spPr>
        <p:txBody>
          <a:bodyPr wrap="square" rtlCol="0">
            <a:spAutoFit/>
          </a:bodyPr>
          <a:lstStyle/>
          <a:p>
            <a:r>
              <a:rPr lang="en-US" sz="1200" dirty="0">
                <a:solidFill>
                  <a:schemeClr val="bg2">
                    <a:lumMod val="25000"/>
                  </a:schemeClr>
                </a:solidFill>
                <a:latin typeface="Arial" panose="020B0604020202020204" pitchFamily="34" charset="0"/>
                <a:cs typeface="Arial" panose="020B0604020202020204" pitchFamily="34" charset="0"/>
              </a:rPr>
              <a:t>Sending a chat in </a:t>
            </a:r>
            <a:r>
              <a:rPr lang="en-US" sz="1200" dirty="0" err="1">
                <a:solidFill>
                  <a:schemeClr val="bg2">
                    <a:lumMod val="25000"/>
                  </a:schemeClr>
                </a:solidFill>
                <a:latin typeface="Arial" panose="020B0604020202020204" pitchFamily="34" charset="0"/>
                <a:cs typeface="Arial" panose="020B0604020202020204" pitchFamily="34" charset="0"/>
              </a:rPr>
              <a:t>Vanco</a:t>
            </a:r>
            <a:r>
              <a:rPr lang="en-US" sz="1200" dirty="0">
                <a:solidFill>
                  <a:schemeClr val="bg2">
                    <a:lumMod val="25000"/>
                  </a:schemeClr>
                </a:solidFill>
                <a:latin typeface="Arial" panose="020B0604020202020204" pitchFamily="34" charset="0"/>
                <a:cs typeface="Arial" panose="020B0604020202020204" pitchFamily="34" charset="0"/>
              </a:rPr>
              <a:t> Mobile is similar to any texting app. </a:t>
            </a:r>
          </a:p>
          <a:p>
            <a:endParaRPr lang="en-US" sz="1200" dirty="0">
              <a:solidFill>
                <a:schemeClr val="bg2">
                  <a:lumMod val="25000"/>
                </a:schemeClr>
              </a:solidFill>
              <a:latin typeface="Arial" panose="020B0604020202020204" pitchFamily="34" charset="0"/>
              <a:cs typeface="Arial" panose="020B0604020202020204" pitchFamily="34" charset="0"/>
            </a:endParaRPr>
          </a:p>
          <a:p>
            <a:r>
              <a:rPr lang="en-US" sz="1200" dirty="0">
                <a:solidFill>
                  <a:schemeClr val="bg2">
                    <a:lumMod val="25000"/>
                  </a:schemeClr>
                </a:solidFill>
                <a:latin typeface="Arial" panose="020B0604020202020204" pitchFamily="34" charset="0"/>
                <a:cs typeface="Arial" panose="020B0604020202020204" pitchFamily="34" charset="0"/>
              </a:rPr>
              <a:t>First, go to the </a:t>
            </a:r>
            <a:r>
              <a:rPr lang="en-US" sz="1200" b="1" dirty="0">
                <a:solidFill>
                  <a:srgbClr val="965BA6"/>
                </a:solidFill>
                <a:latin typeface="Arial" panose="020B0604020202020204" pitchFamily="34" charset="0"/>
                <a:cs typeface="Arial" panose="020B0604020202020204" pitchFamily="34" charset="0"/>
              </a:rPr>
              <a:t>directory</a:t>
            </a:r>
            <a:r>
              <a:rPr lang="en-US" sz="1200" b="1" dirty="0">
                <a:solidFill>
                  <a:schemeClr val="bg2">
                    <a:lumMod val="25000"/>
                  </a:schemeClr>
                </a:solidFill>
                <a:latin typeface="Arial" panose="020B0604020202020204" pitchFamily="34" charset="0"/>
                <a:cs typeface="Arial" panose="020B0604020202020204" pitchFamily="34" charset="0"/>
              </a:rPr>
              <a:t> </a:t>
            </a:r>
            <a:r>
              <a:rPr lang="en-US" sz="1200" dirty="0">
                <a:solidFill>
                  <a:schemeClr val="bg2">
                    <a:lumMod val="25000"/>
                  </a:schemeClr>
                </a:solidFill>
                <a:latin typeface="Arial" panose="020B0604020202020204" pitchFamily="34" charset="0"/>
                <a:cs typeface="Arial" panose="020B0604020202020204" pitchFamily="34" charset="0"/>
              </a:rPr>
              <a:t>and type in the name of the person you want to chat with.</a:t>
            </a:r>
          </a:p>
        </p:txBody>
      </p:sp>
      <p:sp>
        <p:nvSpPr>
          <p:cNvPr id="6" name="TextBox 5">
            <a:extLst>
              <a:ext uri="{FF2B5EF4-FFF2-40B4-BE49-F238E27FC236}">
                <a16:creationId xmlns:a16="http://schemas.microsoft.com/office/drawing/2014/main" id="{4C53A105-2622-D449-BCBA-CC130E6F8254}"/>
              </a:ext>
            </a:extLst>
          </p:cNvPr>
          <p:cNvSpPr txBox="1"/>
          <p:nvPr/>
        </p:nvSpPr>
        <p:spPr>
          <a:xfrm>
            <a:off x="4937448" y="5524466"/>
            <a:ext cx="2314690" cy="646331"/>
          </a:xfrm>
          <a:prstGeom prst="rect">
            <a:avLst/>
          </a:prstGeom>
          <a:noFill/>
        </p:spPr>
        <p:txBody>
          <a:bodyPr wrap="square" rtlCol="0">
            <a:spAutoFit/>
          </a:bodyPr>
          <a:lstStyle/>
          <a:p>
            <a:r>
              <a:rPr lang="en-US" sz="1200" dirty="0">
                <a:solidFill>
                  <a:schemeClr val="bg2">
                    <a:lumMod val="25000"/>
                  </a:schemeClr>
                </a:solidFill>
                <a:latin typeface="Arial" panose="020B0604020202020204" pitchFamily="34" charset="0"/>
                <a:cs typeface="Arial" panose="020B0604020202020204" pitchFamily="34" charset="0"/>
              </a:rPr>
              <a:t>Once you’ve found them, select their name, and tap the </a:t>
            </a:r>
            <a:r>
              <a:rPr lang="en-US" sz="1200" b="1" dirty="0">
                <a:solidFill>
                  <a:srgbClr val="965BA6"/>
                </a:solidFill>
                <a:latin typeface="Arial" panose="020B0604020202020204" pitchFamily="34" charset="0"/>
                <a:cs typeface="Arial" panose="020B0604020202020204" pitchFamily="34" charset="0"/>
              </a:rPr>
              <a:t>Direct Message</a:t>
            </a:r>
            <a:r>
              <a:rPr lang="en-US" sz="1200" b="1" dirty="0">
                <a:solidFill>
                  <a:schemeClr val="bg2">
                    <a:lumMod val="25000"/>
                  </a:schemeClr>
                </a:solidFill>
                <a:latin typeface="Arial" panose="020B0604020202020204" pitchFamily="34" charset="0"/>
                <a:cs typeface="Arial" panose="020B0604020202020204" pitchFamily="34" charset="0"/>
              </a:rPr>
              <a:t> </a:t>
            </a:r>
            <a:r>
              <a:rPr lang="en-US" sz="1200" dirty="0">
                <a:solidFill>
                  <a:schemeClr val="bg2">
                    <a:lumMod val="25000"/>
                  </a:schemeClr>
                </a:solidFill>
                <a:latin typeface="Arial" panose="020B0604020202020204" pitchFamily="34" charset="0"/>
                <a:cs typeface="Arial" panose="020B0604020202020204" pitchFamily="34" charset="0"/>
              </a:rPr>
              <a:t>button.</a:t>
            </a:r>
          </a:p>
        </p:txBody>
      </p:sp>
      <p:sp>
        <p:nvSpPr>
          <p:cNvPr id="7" name="TextBox 6">
            <a:extLst>
              <a:ext uri="{FF2B5EF4-FFF2-40B4-BE49-F238E27FC236}">
                <a16:creationId xmlns:a16="http://schemas.microsoft.com/office/drawing/2014/main" id="{938AE5EA-521B-C14E-B01B-A96282C28A03}"/>
              </a:ext>
            </a:extLst>
          </p:cNvPr>
          <p:cNvSpPr txBox="1"/>
          <p:nvPr/>
        </p:nvSpPr>
        <p:spPr>
          <a:xfrm>
            <a:off x="7480952" y="5524466"/>
            <a:ext cx="2314690" cy="461665"/>
          </a:xfrm>
          <a:prstGeom prst="rect">
            <a:avLst/>
          </a:prstGeom>
          <a:noFill/>
        </p:spPr>
        <p:txBody>
          <a:bodyPr wrap="square" rtlCol="0">
            <a:spAutoFit/>
          </a:bodyPr>
          <a:lstStyle/>
          <a:p>
            <a:r>
              <a:rPr lang="en-US" sz="1200" dirty="0">
                <a:solidFill>
                  <a:schemeClr val="bg2">
                    <a:lumMod val="25000"/>
                  </a:schemeClr>
                </a:solidFill>
                <a:latin typeface="Arial" panose="020B0604020202020204" pitchFamily="34" charset="0"/>
                <a:cs typeface="Arial" panose="020B0604020202020204" pitchFamily="34" charset="0"/>
              </a:rPr>
              <a:t>Next, type your message and hit </a:t>
            </a:r>
            <a:r>
              <a:rPr lang="en-US" sz="1200" b="1" dirty="0">
                <a:solidFill>
                  <a:srgbClr val="965BA6"/>
                </a:solidFill>
                <a:latin typeface="Arial" panose="020B0604020202020204" pitchFamily="34" charset="0"/>
                <a:cs typeface="Arial" panose="020B0604020202020204" pitchFamily="34" charset="0"/>
              </a:rPr>
              <a:t>Send</a:t>
            </a:r>
            <a:r>
              <a:rPr lang="en-US" sz="1200" dirty="0">
                <a:solidFill>
                  <a:schemeClr val="bg2">
                    <a:lumMod val="25000"/>
                  </a:schemeClr>
                </a:solidFill>
                <a:latin typeface="Arial" panose="020B0604020202020204" pitchFamily="34" charset="0"/>
                <a:cs typeface="Arial" panose="020B0604020202020204" pitchFamily="34" charset="0"/>
              </a:rPr>
              <a:t>. It’s that simple! </a:t>
            </a:r>
          </a:p>
        </p:txBody>
      </p:sp>
    </p:spTree>
    <p:extLst>
      <p:ext uri="{BB962C8B-B14F-4D97-AF65-F5344CB8AC3E}">
        <p14:creationId xmlns:p14="http://schemas.microsoft.com/office/powerpoint/2010/main" val="514688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21F171-F8E6-AA49-AE39-1980104012BE}"/>
              </a:ext>
            </a:extLst>
          </p:cNvPr>
          <p:cNvPicPr>
            <a:picLocks noChangeAspect="1"/>
          </p:cNvPicPr>
          <p:nvPr/>
        </p:nvPicPr>
        <p:blipFill rotWithShape="1">
          <a:blip r:embed="rId2"/>
          <a:srcRect t="31171" b="24485"/>
          <a:stretch/>
        </p:blipFill>
        <p:spPr>
          <a:xfrm>
            <a:off x="2006940" y="1134974"/>
            <a:ext cx="8178120" cy="4693068"/>
          </a:xfrm>
          <a:prstGeom prst="rect">
            <a:avLst/>
          </a:prstGeom>
        </p:spPr>
      </p:pic>
      <p:sp>
        <p:nvSpPr>
          <p:cNvPr id="2" name="Title 1">
            <a:extLst>
              <a:ext uri="{FF2B5EF4-FFF2-40B4-BE49-F238E27FC236}">
                <a16:creationId xmlns:a16="http://schemas.microsoft.com/office/drawing/2014/main" id="{1488A0EF-13C9-884C-A561-5C60ECAB5994}"/>
              </a:ext>
            </a:extLst>
          </p:cNvPr>
          <p:cNvSpPr>
            <a:spLocks noGrp="1"/>
          </p:cNvSpPr>
          <p:nvPr>
            <p:ph type="title"/>
          </p:nvPr>
        </p:nvSpPr>
        <p:spPr>
          <a:xfrm>
            <a:off x="838200" y="0"/>
            <a:ext cx="10515600" cy="1325563"/>
          </a:xfrm>
        </p:spPr>
        <p:txBody>
          <a:bodyPr>
            <a:normAutofit/>
          </a:bodyPr>
          <a:lstStyle/>
          <a:p>
            <a:pPr algn="ctr"/>
            <a:r>
              <a:rPr lang="en-US" b="1" i="1" dirty="0">
                <a:solidFill>
                  <a:srgbClr val="965BA6"/>
                </a:solidFill>
                <a:latin typeface="Arial" panose="020B0604020202020204" pitchFamily="34" charset="0"/>
                <a:cs typeface="Arial" panose="020B0604020202020204" pitchFamily="34" charset="0"/>
              </a:rPr>
              <a:t>RSVP to an Event </a:t>
            </a:r>
          </a:p>
        </p:txBody>
      </p:sp>
      <p:sp>
        <p:nvSpPr>
          <p:cNvPr id="5" name="TextBox 4">
            <a:extLst>
              <a:ext uri="{FF2B5EF4-FFF2-40B4-BE49-F238E27FC236}">
                <a16:creationId xmlns:a16="http://schemas.microsoft.com/office/drawing/2014/main" id="{A4A55E9D-2EA2-2140-9EBA-688AFF3A7AD0}"/>
              </a:ext>
            </a:extLst>
          </p:cNvPr>
          <p:cNvSpPr txBox="1"/>
          <p:nvPr/>
        </p:nvSpPr>
        <p:spPr>
          <a:xfrm>
            <a:off x="2414965" y="5828041"/>
            <a:ext cx="2314690" cy="461665"/>
          </a:xfrm>
          <a:prstGeom prst="rect">
            <a:avLst/>
          </a:prstGeom>
          <a:noFill/>
        </p:spPr>
        <p:txBody>
          <a:bodyPr wrap="square" rtlCol="0">
            <a:spAutoFit/>
          </a:bodyPr>
          <a:lstStyle/>
          <a:p>
            <a:r>
              <a:rPr lang="en-US" sz="1200" dirty="0">
                <a:solidFill>
                  <a:schemeClr val="bg2">
                    <a:lumMod val="25000"/>
                  </a:schemeClr>
                </a:solidFill>
                <a:latin typeface="Arial" panose="020B0604020202020204" pitchFamily="34" charset="0"/>
                <a:cs typeface="Arial" panose="020B0604020202020204" pitchFamily="34" charset="0"/>
              </a:rPr>
              <a:t>Event invitations appear in your </a:t>
            </a:r>
            <a:r>
              <a:rPr lang="en-US" sz="1200" b="1" dirty="0">
                <a:solidFill>
                  <a:srgbClr val="965BA6"/>
                </a:solidFill>
                <a:latin typeface="Arial" panose="020B0604020202020204" pitchFamily="34" charset="0"/>
                <a:cs typeface="Arial" panose="020B0604020202020204" pitchFamily="34" charset="0"/>
              </a:rPr>
              <a:t>inbox</a:t>
            </a:r>
            <a:r>
              <a:rPr lang="en-US" sz="1200" dirty="0">
                <a:solidFill>
                  <a:schemeClr val="bg2">
                    <a:lumMod val="25000"/>
                  </a:schemeClr>
                </a:solidFill>
                <a:latin typeface="Arial" panose="020B0604020202020204" pitchFamily="34" charset="0"/>
                <a:cs typeface="Arial" panose="020B0604020202020204" pitchFamily="34" charset="0"/>
              </a:rPr>
              <a:t>. </a:t>
            </a:r>
          </a:p>
        </p:txBody>
      </p:sp>
      <p:sp>
        <p:nvSpPr>
          <p:cNvPr id="6" name="TextBox 5">
            <a:extLst>
              <a:ext uri="{FF2B5EF4-FFF2-40B4-BE49-F238E27FC236}">
                <a16:creationId xmlns:a16="http://schemas.microsoft.com/office/drawing/2014/main" id="{D3E58473-2407-1844-9684-422540466C88}"/>
              </a:ext>
            </a:extLst>
          </p:cNvPr>
          <p:cNvSpPr txBox="1"/>
          <p:nvPr/>
        </p:nvSpPr>
        <p:spPr>
          <a:xfrm>
            <a:off x="4968978" y="5828041"/>
            <a:ext cx="2314690" cy="461665"/>
          </a:xfrm>
          <a:prstGeom prst="rect">
            <a:avLst/>
          </a:prstGeom>
          <a:noFill/>
        </p:spPr>
        <p:txBody>
          <a:bodyPr wrap="square" rtlCol="0">
            <a:spAutoFit/>
          </a:bodyPr>
          <a:lstStyle/>
          <a:p>
            <a:r>
              <a:rPr lang="en-US" sz="1200" dirty="0">
                <a:solidFill>
                  <a:schemeClr val="bg2">
                    <a:lumMod val="25000"/>
                  </a:schemeClr>
                </a:solidFill>
                <a:latin typeface="Arial" panose="020B0604020202020204" pitchFamily="34" charset="0"/>
                <a:cs typeface="Arial" panose="020B0604020202020204" pitchFamily="34" charset="0"/>
              </a:rPr>
              <a:t>Tap the </a:t>
            </a:r>
            <a:r>
              <a:rPr lang="en-US" sz="1200" b="1" dirty="0">
                <a:solidFill>
                  <a:srgbClr val="965BA6"/>
                </a:solidFill>
                <a:latin typeface="Arial" panose="020B0604020202020204" pitchFamily="34" charset="0"/>
                <a:cs typeface="Arial" panose="020B0604020202020204" pitchFamily="34" charset="0"/>
              </a:rPr>
              <a:t>invitation</a:t>
            </a:r>
            <a:r>
              <a:rPr lang="en-US" sz="1200" b="1" dirty="0">
                <a:solidFill>
                  <a:schemeClr val="bg2">
                    <a:lumMod val="25000"/>
                  </a:schemeClr>
                </a:solidFill>
                <a:latin typeface="Arial" panose="020B0604020202020204" pitchFamily="34" charset="0"/>
                <a:cs typeface="Arial" panose="020B0604020202020204" pitchFamily="34" charset="0"/>
              </a:rPr>
              <a:t> </a:t>
            </a:r>
            <a:r>
              <a:rPr lang="en-US" sz="1200" dirty="0">
                <a:solidFill>
                  <a:schemeClr val="bg2">
                    <a:lumMod val="25000"/>
                  </a:schemeClr>
                </a:solidFill>
                <a:latin typeface="Arial" panose="020B0604020202020204" pitchFamily="34" charset="0"/>
                <a:cs typeface="Arial" panose="020B0604020202020204" pitchFamily="34" charset="0"/>
              </a:rPr>
              <a:t>to see the details. </a:t>
            </a:r>
          </a:p>
        </p:txBody>
      </p:sp>
      <p:sp>
        <p:nvSpPr>
          <p:cNvPr id="7" name="TextBox 6">
            <a:extLst>
              <a:ext uri="{FF2B5EF4-FFF2-40B4-BE49-F238E27FC236}">
                <a16:creationId xmlns:a16="http://schemas.microsoft.com/office/drawing/2014/main" id="{023B38EF-2663-534B-A6DD-F4B39CC06E9A}"/>
              </a:ext>
            </a:extLst>
          </p:cNvPr>
          <p:cNvSpPr txBox="1"/>
          <p:nvPr/>
        </p:nvSpPr>
        <p:spPr>
          <a:xfrm>
            <a:off x="7501971" y="5828041"/>
            <a:ext cx="2409284" cy="461665"/>
          </a:xfrm>
          <a:prstGeom prst="rect">
            <a:avLst/>
          </a:prstGeom>
          <a:noFill/>
        </p:spPr>
        <p:txBody>
          <a:bodyPr wrap="square" rtlCol="0">
            <a:spAutoFit/>
          </a:bodyPr>
          <a:lstStyle/>
          <a:p>
            <a:r>
              <a:rPr lang="en-US" sz="1200" dirty="0">
                <a:solidFill>
                  <a:schemeClr val="bg2">
                    <a:lumMod val="25000"/>
                  </a:schemeClr>
                </a:solidFill>
                <a:latin typeface="Arial" panose="020B0604020202020204" pitchFamily="34" charset="0"/>
                <a:cs typeface="Arial" panose="020B0604020202020204" pitchFamily="34" charset="0"/>
              </a:rPr>
              <a:t>Then </a:t>
            </a:r>
            <a:r>
              <a:rPr lang="en-US" sz="1200" b="1" dirty="0">
                <a:solidFill>
                  <a:srgbClr val="965BA6"/>
                </a:solidFill>
                <a:latin typeface="Arial" panose="020B0604020202020204" pitchFamily="34" charset="0"/>
                <a:cs typeface="Arial" panose="020B0604020202020204" pitchFamily="34" charset="0"/>
              </a:rPr>
              <a:t>accept, decline </a:t>
            </a:r>
            <a:r>
              <a:rPr lang="en-US" sz="1200" dirty="0">
                <a:solidFill>
                  <a:schemeClr val="bg2">
                    <a:lumMod val="25000"/>
                  </a:schemeClr>
                </a:solidFill>
                <a:latin typeface="Arial" panose="020B0604020202020204" pitchFamily="34" charset="0"/>
                <a:cs typeface="Arial" panose="020B0604020202020204" pitchFamily="34" charset="0"/>
              </a:rPr>
              <a:t>or choose to be asked again later. </a:t>
            </a:r>
          </a:p>
        </p:txBody>
      </p:sp>
    </p:spTree>
    <p:extLst>
      <p:ext uri="{BB962C8B-B14F-4D97-AF65-F5344CB8AC3E}">
        <p14:creationId xmlns:p14="http://schemas.microsoft.com/office/powerpoint/2010/main" val="26587109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7E3BD14955E6342A3E9203BDB5E43C2" ma:contentTypeVersion="13" ma:contentTypeDescription="Create a new document." ma:contentTypeScope="" ma:versionID="a32f9f877c16ce7338c3e944d158d7f3">
  <xsd:schema xmlns:xsd="http://www.w3.org/2001/XMLSchema" xmlns:xs="http://www.w3.org/2001/XMLSchema" xmlns:p="http://schemas.microsoft.com/office/2006/metadata/properties" xmlns:ns2="0a3a86ce-7974-437e-9981-8f64dc69078c" xmlns:ns3="18e57926-079b-4809-b646-668886b8ba62" targetNamespace="http://schemas.microsoft.com/office/2006/metadata/properties" ma:root="true" ma:fieldsID="9c7e2dfebeb16139dbc66476299718cd" ns2:_="" ns3:_="">
    <xsd:import namespace="0a3a86ce-7974-437e-9981-8f64dc69078c"/>
    <xsd:import namespace="18e57926-079b-4809-b646-668886b8ba6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3a86ce-7974-437e-9981-8f64dc6907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8e57926-079b-4809-b646-668886b8ba6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BEAB7A-7520-4299-A158-E1C28E18A46B}">
  <ds:schemaRefs>
    <ds:schemaRef ds:uri="http://schemas.microsoft.com/sharepoint/v3/contenttype/forms"/>
  </ds:schemaRefs>
</ds:datastoreItem>
</file>

<file path=customXml/itemProps2.xml><?xml version="1.0" encoding="utf-8"?>
<ds:datastoreItem xmlns:ds="http://schemas.openxmlformats.org/officeDocument/2006/customXml" ds:itemID="{90D8AAD1-551E-400B-9CDD-D684F413598E}">
  <ds:schemaRefs>
    <ds:schemaRef ds:uri="http://schemas.microsoft.com/office/2006/metadata/properties"/>
    <ds:schemaRef ds:uri="18e57926-079b-4809-b646-668886b8ba62"/>
    <ds:schemaRef ds:uri="http://www.w3.org/XML/1998/namespace"/>
    <ds:schemaRef ds:uri="0a3a86ce-7974-437e-9981-8f64dc69078c"/>
    <ds:schemaRef ds:uri="http://purl.org/dc/terms/"/>
    <ds:schemaRef ds:uri="http://schemas.microsoft.com/office/2006/documentManagement/types"/>
    <ds:schemaRef ds:uri="http://purl.org/dc/elements/1.1/"/>
    <ds:schemaRef ds:uri="http://purl.org/dc/dcmitype/"/>
    <ds:schemaRef ds:uri="http://schemas.openxmlformats.org/package/2006/metadata/core-properties"/>
    <ds:schemaRef ds:uri="http://schemas.microsoft.com/office/infopath/2007/PartnerControls"/>
  </ds:schemaRefs>
</ds:datastoreItem>
</file>

<file path=customXml/itemProps3.xml><?xml version="1.0" encoding="utf-8"?>
<ds:datastoreItem xmlns:ds="http://schemas.openxmlformats.org/officeDocument/2006/customXml" ds:itemID="{9C527208-AC87-4A05-82C5-8D37D06BE091}"/>
</file>

<file path=docProps/app.xml><?xml version="1.0" encoding="utf-8"?>
<Properties xmlns="http://schemas.openxmlformats.org/officeDocument/2006/extended-properties" xmlns:vt="http://schemas.openxmlformats.org/officeDocument/2006/docPropsVTypes">
  <TotalTime>104</TotalTime>
  <Words>247</Words>
  <Application>Microsoft Macintosh PowerPoint</Application>
  <PresentationFormat>Widescreen</PresentationFormat>
  <Paragraphs>20</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Join a Group</vt:lpstr>
      <vt:lpstr>Send a Chat </vt:lpstr>
      <vt:lpstr>RSVP to an Event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Smith</dc:creator>
  <cp:lastModifiedBy>Adam  Smith</cp:lastModifiedBy>
  <cp:revision>8</cp:revision>
  <dcterms:created xsi:type="dcterms:W3CDTF">2020-05-19T15:26:57Z</dcterms:created>
  <dcterms:modified xsi:type="dcterms:W3CDTF">2022-03-25T20:37:29Z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0x01010017E3BD14955E6342A3E9203BDB5E43C2</vt:lpwstr>
  </property>
</Properties>
</file>